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482" r:id="rId2"/>
    <p:sldId id="2483" r:id="rId3"/>
    <p:sldId id="2485" r:id="rId4"/>
    <p:sldId id="2484" r:id="rId5"/>
    <p:sldId id="2486" r:id="rId6"/>
    <p:sldId id="394" r:id="rId7"/>
    <p:sldId id="395" r:id="rId8"/>
    <p:sldId id="354" r:id="rId9"/>
    <p:sldId id="355" r:id="rId10"/>
    <p:sldId id="349" r:id="rId11"/>
    <p:sldId id="350" r:id="rId12"/>
    <p:sldId id="256" r:id="rId13"/>
    <p:sldId id="2416" r:id="rId14"/>
  </p:sldIdLst>
  <p:sldSz cx="12192000" cy="6858000"/>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iko.matsuda@saint-law.co.jp" initials="s" lastIdx="1" clrIdx="0">
    <p:extLst>
      <p:ext uri="{19B8F6BF-5375-455C-9EA6-DF929625EA0E}">
        <p15:presenceInfo xmlns:p15="http://schemas.microsoft.com/office/powerpoint/2012/main" userId="b721138c350b6891" providerId="Windows Live"/>
      </p:ext>
    </p:extLst>
  </p:cmAuthor>
  <p:cmAuthor id="2" name="松田 憲幸" initials="松田" lastIdx="1" clrIdx="1">
    <p:extLst>
      <p:ext uri="{19B8F6BF-5375-455C-9EA6-DF929625EA0E}">
        <p15:presenceInfo xmlns:p15="http://schemas.microsoft.com/office/powerpoint/2012/main" userId="844b88d91664ffb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C830"/>
    <a:srgbClr val="103C83"/>
    <a:srgbClr val="7E9B5A"/>
    <a:srgbClr val="26438A"/>
    <a:srgbClr val="729D51"/>
    <a:srgbClr val="B3FFDB"/>
    <a:srgbClr val="BFCFEB"/>
    <a:srgbClr val="00BD61"/>
    <a:srgbClr val="8FAADC"/>
    <a:srgbClr val="FF7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08A5A5-1362-4150-930B-C762424BC5E3}" v="25" dt="2025-08-04T07:24:10.36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95969" autoAdjust="0"/>
  </p:normalViewPr>
  <p:slideViewPr>
    <p:cSldViewPr snapToGrid="0">
      <p:cViewPr varScale="1">
        <p:scale>
          <a:sx n="97" d="100"/>
          <a:sy n="97" d="100"/>
        </p:scale>
        <p:origin x="84"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87" d="100"/>
          <a:sy n="87" d="100"/>
        </p:scale>
        <p:origin x="1941" y="-9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憲幸 松田" userId="844b88d91664ffba" providerId="LiveId" clId="{3FE9538E-EECB-4391-A9D0-F259D60DAF35}"/>
    <pc:docChg chg="undo custSel addSld delSld modSld sldOrd">
      <pc:chgData name="憲幸 松田" userId="844b88d91664ffba" providerId="LiveId" clId="{3FE9538E-EECB-4391-A9D0-F259D60DAF35}" dt="2025-08-04T02:31:35.535" v="379" actId="14100"/>
      <pc:docMkLst>
        <pc:docMk/>
      </pc:docMkLst>
      <pc:sldChg chg="add ord">
        <pc:chgData name="憲幸 松田" userId="844b88d91664ffba" providerId="LiveId" clId="{3FE9538E-EECB-4391-A9D0-F259D60DAF35}" dt="2025-08-04T01:26:30.436" v="156"/>
        <pc:sldMkLst>
          <pc:docMk/>
          <pc:sldMk cId="3678909029" sldId="256"/>
        </pc:sldMkLst>
      </pc:sldChg>
      <pc:sldChg chg="del">
        <pc:chgData name="憲幸 松田" userId="844b88d91664ffba" providerId="LiveId" clId="{3FE9538E-EECB-4391-A9D0-F259D60DAF35}" dt="2025-08-04T01:13:48.123" v="49" actId="47"/>
        <pc:sldMkLst>
          <pc:docMk/>
          <pc:sldMk cId="1875013430" sldId="324"/>
        </pc:sldMkLst>
      </pc:sldChg>
      <pc:sldChg chg="modSp add mod">
        <pc:chgData name="憲幸 松田" userId="844b88d91664ffba" providerId="LiveId" clId="{3FE9538E-EECB-4391-A9D0-F259D60DAF35}" dt="2025-08-04T01:11:12.989" v="9" actId="1076"/>
        <pc:sldMkLst>
          <pc:docMk/>
          <pc:sldMk cId="0" sldId="349"/>
        </pc:sldMkLst>
        <pc:picChg chg="mod">
          <ac:chgData name="憲幸 松田" userId="844b88d91664ffba" providerId="LiveId" clId="{3FE9538E-EECB-4391-A9D0-F259D60DAF35}" dt="2025-08-04T01:11:12.989" v="9" actId="1076"/>
          <ac:picMkLst>
            <pc:docMk/>
            <pc:sldMk cId="0" sldId="349"/>
            <ac:picMk id="48129" creationId="{6D7D6AEA-7CC5-1F26-C765-DC2D12878BE5}"/>
          </ac:picMkLst>
        </pc:picChg>
      </pc:sldChg>
      <pc:sldChg chg="addSp modSp add modAnim">
        <pc:chgData name="憲幸 松田" userId="844b88d91664ffba" providerId="LiveId" clId="{3FE9538E-EECB-4391-A9D0-F259D60DAF35}" dt="2025-08-04T01:20:44.742" v="128"/>
        <pc:sldMkLst>
          <pc:docMk/>
          <pc:sldMk cId="0" sldId="350"/>
        </pc:sldMkLst>
        <pc:spChg chg="mod">
          <ac:chgData name="憲幸 松田" userId="844b88d91664ffba" providerId="LiveId" clId="{3FE9538E-EECB-4391-A9D0-F259D60DAF35}" dt="2025-08-04T01:19:06.021" v="98" actId="1076"/>
          <ac:spMkLst>
            <pc:docMk/>
            <pc:sldMk cId="0" sldId="350"/>
            <ac:spMk id="5" creationId="{3FB52BD9-809B-34C9-6BFC-0C37409F586E}"/>
          </ac:spMkLst>
        </pc:spChg>
        <pc:spChg chg="add mod">
          <ac:chgData name="憲幸 松田" userId="844b88d91664ffba" providerId="LiveId" clId="{3FE9538E-EECB-4391-A9D0-F259D60DAF35}" dt="2025-08-04T01:19:19.658" v="101" actId="14100"/>
          <ac:spMkLst>
            <pc:docMk/>
            <pc:sldMk cId="0" sldId="350"/>
            <ac:spMk id="6" creationId="{5E9496AB-FE41-577C-D5C4-D88F357911C7}"/>
          </ac:spMkLst>
        </pc:spChg>
        <pc:spChg chg="add mod">
          <ac:chgData name="憲幸 松田" userId="844b88d91664ffba" providerId="LiveId" clId="{3FE9538E-EECB-4391-A9D0-F259D60DAF35}" dt="2025-08-04T01:19:49.605" v="110" actId="1076"/>
          <ac:spMkLst>
            <pc:docMk/>
            <pc:sldMk cId="0" sldId="350"/>
            <ac:spMk id="7" creationId="{AD374C70-ADB2-8219-6863-6F0077C74722}"/>
          </ac:spMkLst>
        </pc:spChg>
        <pc:picChg chg="add mod">
          <ac:chgData name="憲幸 松田" userId="844b88d91664ffba" providerId="LiveId" clId="{3FE9538E-EECB-4391-A9D0-F259D60DAF35}" dt="2025-08-04T01:18:20.767" v="80" actId="1076"/>
          <ac:picMkLst>
            <pc:docMk/>
            <pc:sldMk cId="0" sldId="350"/>
            <ac:picMk id="2" creationId="{F07261C6-BB5F-9D3B-8A49-AD792C23699F}"/>
          </ac:picMkLst>
        </pc:picChg>
        <pc:picChg chg="add mod">
          <ac:chgData name="憲幸 松田" userId="844b88d91664ffba" providerId="LiveId" clId="{3FE9538E-EECB-4391-A9D0-F259D60DAF35}" dt="2025-08-04T01:18:20.767" v="80" actId="1076"/>
          <ac:picMkLst>
            <pc:docMk/>
            <pc:sldMk cId="0" sldId="350"/>
            <ac:picMk id="3" creationId="{8A2223EB-8DC1-05C7-9628-59B380E9ED5B}"/>
          </ac:picMkLst>
        </pc:picChg>
        <pc:picChg chg="mod">
          <ac:chgData name="憲幸 松田" userId="844b88d91664ffba" providerId="LiveId" clId="{3FE9538E-EECB-4391-A9D0-F259D60DAF35}" dt="2025-08-04T01:18:20.767" v="80" actId="1076"/>
          <ac:picMkLst>
            <pc:docMk/>
            <pc:sldMk cId="0" sldId="350"/>
            <ac:picMk id="4" creationId="{43143E19-8BB0-A554-AE40-854BA28B5912}"/>
          </ac:picMkLst>
        </pc:picChg>
      </pc:sldChg>
      <pc:sldChg chg="addSp modSp add del modAnim">
        <pc:chgData name="憲幸 松田" userId="844b88d91664ffba" providerId="LiveId" clId="{3FE9538E-EECB-4391-A9D0-F259D60DAF35}" dt="2025-08-04T01:20:55.852" v="130" actId="47"/>
        <pc:sldMkLst>
          <pc:docMk/>
          <pc:sldMk cId="0" sldId="351"/>
        </pc:sldMkLst>
        <pc:spChg chg="add mod">
          <ac:chgData name="憲幸 松田" userId="844b88d91664ffba" providerId="LiveId" clId="{3FE9538E-EECB-4391-A9D0-F259D60DAF35}" dt="2025-08-04T01:19:23.278" v="102" actId="1076"/>
          <ac:spMkLst>
            <pc:docMk/>
            <pc:sldMk cId="0" sldId="351"/>
            <ac:spMk id="3" creationId="{FFBE139E-F39A-5999-834B-AB66BFF0C99D}"/>
          </ac:spMkLst>
        </pc:spChg>
        <pc:spChg chg="mod">
          <ac:chgData name="憲幸 松田" userId="844b88d91664ffba" providerId="LiveId" clId="{3FE9538E-EECB-4391-A9D0-F259D60DAF35}" dt="2025-08-04T01:13:26.895" v="40" actId="1076"/>
          <ac:spMkLst>
            <pc:docMk/>
            <pc:sldMk cId="0" sldId="351"/>
            <ac:spMk id="5" creationId="{0AC09DD0-AE54-D148-390B-AC7C7D2D4D66}"/>
          </ac:spMkLst>
        </pc:spChg>
        <pc:picChg chg="mod">
          <ac:chgData name="憲幸 松田" userId="844b88d91664ffba" providerId="LiveId" clId="{3FE9538E-EECB-4391-A9D0-F259D60DAF35}" dt="2025-08-04T01:12:35.878" v="22" actId="1076"/>
          <ac:picMkLst>
            <pc:docMk/>
            <pc:sldMk cId="0" sldId="351"/>
            <ac:picMk id="2" creationId="{57849D0F-7CFF-49C9-4EBC-1A55DC02846B}"/>
          </ac:picMkLst>
        </pc:picChg>
      </pc:sldChg>
      <pc:sldChg chg="modSp add del">
        <pc:chgData name="憲幸 松田" userId="844b88d91664ffba" providerId="LiveId" clId="{3FE9538E-EECB-4391-A9D0-F259D60DAF35}" dt="2025-08-04T01:20:54.931" v="129" actId="47"/>
        <pc:sldMkLst>
          <pc:docMk/>
          <pc:sldMk cId="0" sldId="352"/>
        </pc:sldMkLst>
        <pc:spChg chg="mod">
          <ac:chgData name="憲幸 松田" userId="844b88d91664ffba" providerId="LiveId" clId="{3FE9538E-EECB-4391-A9D0-F259D60DAF35}" dt="2025-08-04T01:13:18.688" v="38" actId="1076"/>
          <ac:spMkLst>
            <pc:docMk/>
            <pc:sldMk cId="0" sldId="352"/>
            <ac:spMk id="5" creationId="{EE6D0A1A-1CB5-E9DD-C3E7-70ACB4164844}"/>
          </ac:spMkLst>
        </pc:spChg>
        <pc:picChg chg="mod">
          <ac:chgData name="憲幸 松田" userId="844b88d91664ffba" providerId="LiveId" clId="{3FE9538E-EECB-4391-A9D0-F259D60DAF35}" dt="2025-08-04T01:12:28.807" v="21" actId="1076"/>
          <ac:picMkLst>
            <pc:docMk/>
            <pc:sldMk cId="0" sldId="352"/>
            <ac:picMk id="2" creationId="{4573DF7A-7B6F-E3F0-85FE-3F4301A5C579}"/>
          </ac:picMkLst>
        </pc:picChg>
      </pc:sldChg>
      <pc:sldChg chg="delSp modSp add mod">
        <pc:chgData name="憲幸 松田" userId="844b88d91664ffba" providerId="LiveId" clId="{3FE9538E-EECB-4391-A9D0-F259D60DAF35}" dt="2025-08-04T01:22:44.924" v="152" actId="1076"/>
        <pc:sldMkLst>
          <pc:docMk/>
          <pc:sldMk cId="0" sldId="354"/>
        </pc:sldMkLst>
        <pc:spChg chg="mod">
          <ac:chgData name="憲幸 松田" userId="844b88d91664ffba" providerId="LiveId" clId="{3FE9538E-EECB-4391-A9D0-F259D60DAF35}" dt="2025-08-04T01:22:40.073" v="151" actId="2711"/>
          <ac:spMkLst>
            <pc:docMk/>
            <pc:sldMk cId="0" sldId="354"/>
            <ac:spMk id="13" creationId="{B07E5240-0C9D-83DE-6BF2-16F29A4E671C}"/>
          </ac:spMkLst>
        </pc:spChg>
        <pc:spChg chg="mod">
          <ac:chgData name="憲幸 松田" userId="844b88d91664ffba" providerId="LiveId" clId="{3FE9538E-EECB-4391-A9D0-F259D60DAF35}" dt="2025-08-04T01:22:44.924" v="152" actId="1076"/>
          <ac:spMkLst>
            <pc:docMk/>
            <pc:sldMk cId="0" sldId="354"/>
            <ac:spMk id="14342" creationId="{4177CE8B-09D1-2E8E-078D-9122A74B2266}"/>
          </ac:spMkLst>
        </pc:spChg>
        <pc:spChg chg="mod">
          <ac:chgData name="憲幸 松田" userId="844b88d91664ffba" providerId="LiveId" clId="{3FE9538E-EECB-4391-A9D0-F259D60DAF35}" dt="2025-08-04T01:22:44.924" v="152" actId="1076"/>
          <ac:spMkLst>
            <pc:docMk/>
            <pc:sldMk cId="0" sldId="354"/>
            <ac:spMk id="14344" creationId="{B9358218-1946-49A2-BB7E-548BF13D461B}"/>
          </ac:spMkLst>
        </pc:spChg>
        <pc:spChg chg="del">
          <ac:chgData name="憲幸 松田" userId="844b88d91664ffba" providerId="LiveId" clId="{3FE9538E-EECB-4391-A9D0-F259D60DAF35}" dt="2025-08-04T01:22:24.500" v="148" actId="478"/>
          <ac:spMkLst>
            <pc:docMk/>
            <pc:sldMk cId="0" sldId="354"/>
            <ac:spMk id="25606" creationId="{81433C3A-D9DA-15AB-0321-979F0FA3F6C5}"/>
          </ac:spMkLst>
        </pc:spChg>
        <pc:spChg chg="mod">
          <ac:chgData name="憲幸 松田" userId="844b88d91664ffba" providerId="LiveId" clId="{3FE9538E-EECB-4391-A9D0-F259D60DAF35}" dt="2025-08-04T01:22:40.073" v="151" actId="2711"/>
          <ac:spMkLst>
            <pc:docMk/>
            <pc:sldMk cId="0" sldId="354"/>
            <ac:spMk id="45057" creationId="{F1C41809-466E-2992-4FAC-E6D8FE6B13A9}"/>
          </ac:spMkLst>
        </pc:spChg>
        <pc:spChg chg="mod">
          <ac:chgData name="憲幸 松田" userId="844b88d91664ffba" providerId="LiveId" clId="{3FE9538E-EECB-4391-A9D0-F259D60DAF35}" dt="2025-08-04T01:22:40.073" v="151" actId="2711"/>
          <ac:spMkLst>
            <pc:docMk/>
            <pc:sldMk cId="0" sldId="354"/>
            <ac:spMk id="45058" creationId="{8407E242-7AE2-A049-EB11-00E9F4325369}"/>
          </ac:spMkLst>
        </pc:spChg>
        <pc:picChg chg="mod">
          <ac:chgData name="憲幸 松田" userId="844b88d91664ffba" providerId="LiveId" clId="{3FE9538E-EECB-4391-A9D0-F259D60DAF35}" dt="2025-08-04T01:22:40.073" v="151" actId="2711"/>
          <ac:picMkLst>
            <pc:docMk/>
            <pc:sldMk cId="0" sldId="354"/>
            <ac:picMk id="14339" creationId="{FF4B3AAE-5FC9-CADD-DCF2-2AABC14526B1}"/>
          </ac:picMkLst>
        </pc:picChg>
        <pc:picChg chg="mod">
          <ac:chgData name="憲幸 松田" userId="844b88d91664ffba" providerId="LiveId" clId="{3FE9538E-EECB-4391-A9D0-F259D60DAF35}" dt="2025-08-04T01:22:40.073" v="151" actId="2711"/>
          <ac:picMkLst>
            <pc:docMk/>
            <pc:sldMk cId="0" sldId="354"/>
            <ac:picMk id="45061" creationId="{9474EDE6-6450-4658-BA3A-3C5288E2DB29}"/>
          </ac:picMkLst>
        </pc:picChg>
        <pc:cxnChg chg="mod">
          <ac:chgData name="憲幸 松田" userId="844b88d91664ffba" providerId="LiveId" clId="{3FE9538E-EECB-4391-A9D0-F259D60DAF35}" dt="2025-08-04T01:22:44.924" v="152" actId="1076"/>
          <ac:cxnSpMkLst>
            <pc:docMk/>
            <pc:sldMk cId="0" sldId="354"/>
            <ac:cxnSpMk id="11" creationId="{C7ED5AF6-8296-8F7F-3DF7-D47D304ACB04}"/>
          </ac:cxnSpMkLst>
        </pc:cxnChg>
      </pc:sldChg>
      <pc:sldChg chg="modSp add modAnim">
        <pc:chgData name="憲幸 松田" userId="844b88d91664ffba" providerId="LiveId" clId="{3FE9538E-EECB-4391-A9D0-F259D60DAF35}" dt="2025-08-04T01:22:11.734" v="146"/>
        <pc:sldMkLst>
          <pc:docMk/>
          <pc:sldMk cId="0" sldId="355"/>
        </pc:sldMkLst>
        <pc:spChg chg="mod">
          <ac:chgData name="憲幸 松田" userId="844b88d91664ffba" providerId="LiveId" clId="{3FE9538E-EECB-4391-A9D0-F259D60DAF35}" dt="2025-08-04T01:21:43.551" v="141" actId="14100"/>
          <ac:spMkLst>
            <pc:docMk/>
            <pc:sldMk cId="0" sldId="355"/>
            <ac:spMk id="6" creationId="{E155F66D-1CF5-D56E-6E0F-D4A06DCD2188}"/>
          </ac:spMkLst>
        </pc:spChg>
        <pc:picChg chg="mod">
          <ac:chgData name="憲幸 松田" userId="844b88d91664ffba" providerId="LiveId" clId="{3FE9538E-EECB-4391-A9D0-F259D60DAF35}" dt="2025-08-04T01:21:35.129" v="139" actId="1076"/>
          <ac:picMkLst>
            <pc:docMk/>
            <pc:sldMk cId="0" sldId="355"/>
            <ac:picMk id="15361" creationId="{AF5D438E-9925-8362-B179-EFC887B8BE15}"/>
          </ac:picMkLst>
        </pc:picChg>
      </pc:sldChg>
      <pc:sldChg chg="del">
        <pc:chgData name="憲幸 松田" userId="844b88d91664ffba" providerId="LiveId" clId="{3FE9538E-EECB-4391-A9D0-F259D60DAF35}" dt="2025-08-04T01:13:49.649" v="51" actId="47"/>
        <pc:sldMkLst>
          <pc:docMk/>
          <pc:sldMk cId="0" sldId="391"/>
        </pc:sldMkLst>
      </pc:sldChg>
      <pc:sldChg chg="modSp add mod ord">
        <pc:chgData name="憲幸 松田" userId="844b88d91664ffba" providerId="LiveId" clId="{3FE9538E-EECB-4391-A9D0-F259D60DAF35}" dt="2025-08-04T01:45:24.025" v="365" actId="1076"/>
        <pc:sldMkLst>
          <pc:docMk/>
          <pc:sldMk cId="1670563573" sldId="394"/>
        </pc:sldMkLst>
        <pc:spChg chg="mod">
          <ac:chgData name="憲幸 松田" userId="844b88d91664ffba" providerId="LiveId" clId="{3FE9538E-EECB-4391-A9D0-F259D60DAF35}" dt="2025-08-04T01:45:24.025" v="365" actId="1076"/>
          <ac:spMkLst>
            <pc:docMk/>
            <pc:sldMk cId="1670563573" sldId="394"/>
            <ac:spMk id="3" creationId="{CD957BE5-E468-7470-4DAB-00F8C8BB0AAF}"/>
          </ac:spMkLst>
        </pc:spChg>
        <pc:picChg chg="mod">
          <ac:chgData name="憲幸 松田" userId="844b88d91664ffba" providerId="LiveId" clId="{3FE9538E-EECB-4391-A9D0-F259D60DAF35}" dt="2025-08-04T01:45:22.014" v="364" actId="1076"/>
          <ac:picMkLst>
            <pc:docMk/>
            <pc:sldMk cId="1670563573" sldId="394"/>
            <ac:picMk id="5" creationId="{45AE67F3-DE89-D098-B617-0CEEFA8F47A0}"/>
          </ac:picMkLst>
        </pc:picChg>
      </pc:sldChg>
      <pc:sldChg chg="modSp add mod ord">
        <pc:chgData name="憲幸 松田" userId="844b88d91664ffba" providerId="LiveId" clId="{3FE9538E-EECB-4391-A9D0-F259D60DAF35}" dt="2025-08-04T01:45:15.687" v="362" actId="1076"/>
        <pc:sldMkLst>
          <pc:docMk/>
          <pc:sldMk cId="468943582" sldId="395"/>
        </pc:sldMkLst>
        <pc:spChg chg="mod">
          <ac:chgData name="憲幸 松田" userId="844b88d91664ffba" providerId="LiveId" clId="{3FE9538E-EECB-4391-A9D0-F259D60DAF35}" dt="2025-08-04T01:45:10.720" v="361" actId="1076"/>
          <ac:spMkLst>
            <pc:docMk/>
            <pc:sldMk cId="468943582" sldId="395"/>
            <ac:spMk id="3" creationId="{CD957BE5-E468-7470-4DAB-00F8C8BB0AAF}"/>
          </ac:spMkLst>
        </pc:spChg>
        <pc:picChg chg="mod">
          <ac:chgData name="憲幸 松田" userId="844b88d91664ffba" providerId="LiveId" clId="{3FE9538E-EECB-4391-A9D0-F259D60DAF35}" dt="2025-08-04T01:45:15.687" v="362" actId="1076"/>
          <ac:picMkLst>
            <pc:docMk/>
            <pc:sldMk cId="468943582" sldId="395"/>
            <ac:picMk id="4" creationId="{9A3EF0D7-DD3E-BFA4-7997-2637C24E16AB}"/>
          </ac:picMkLst>
        </pc:picChg>
      </pc:sldChg>
      <pc:sldChg chg="del">
        <pc:chgData name="憲幸 松田" userId="844b88d91664ffba" providerId="LiveId" clId="{3FE9538E-EECB-4391-A9D0-F259D60DAF35}" dt="2025-08-04T01:07:13.797" v="3" actId="47"/>
        <pc:sldMkLst>
          <pc:docMk/>
          <pc:sldMk cId="674839897" sldId="412"/>
        </pc:sldMkLst>
      </pc:sldChg>
      <pc:sldChg chg="del">
        <pc:chgData name="憲幸 松田" userId="844b88d91664ffba" providerId="LiveId" clId="{3FE9538E-EECB-4391-A9D0-F259D60DAF35}" dt="2025-08-04T01:13:46.785" v="48" actId="47"/>
        <pc:sldMkLst>
          <pc:docMk/>
          <pc:sldMk cId="133164411" sldId="419"/>
        </pc:sldMkLst>
      </pc:sldChg>
      <pc:sldChg chg="del">
        <pc:chgData name="憲幸 松田" userId="844b88d91664ffba" providerId="LiveId" clId="{3FE9538E-EECB-4391-A9D0-F259D60DAF35}" dt="2025-08-04T01:21:00.470" v="132" actId="47"/>
        <pc:sldMkLst>
          <pc:docMk/>
          <pc:sldMk cId="1401528209" sldId="431"/>
        </pc:sldMkLst>
      </pc:sldChg>
      <pc:sldChg chg="del">
        <pc:chgData name="憲幸 松田" userId="844b88d91664ffba" providerId="LiveId" clId="{3FE9538E-EECB-4391-A9D0-F259D60DAF35}" dt="2025-08-04T01:13:48.849" v="50" actId="47"/>
        <pc:sldMkLst>
          <pc:docMk/>
          <pc:sldMk cId="4275016465" sldId="443"/>
        </pc:sldMkLst>
      </pc:sldChg>
      <pc:sldChg chg="del">
        <pc:chgData name="憲幸 松田" userId="844b88d91664ffba" providerId="LiveId" clId="{3FE9538E-EECB-4391-A9D0-F259D60DAF35}" dt="2025-08-04T01:13:45.466" v="47" actId="47"/>
        <pc:sldMkLst>
          <pc:docMk/>
          <pc:sldMk cId="628439828" sldId="2433"/>
        </pc:sldMkLst>
      </pc:sldChg>
      <pc:sldChg chg="del">
        <pc:chgData name="憲幸 松田" userId="844b88d91664ffba" providerId="LiveId" clId="{3FE9538E-EECB-4391-A9D0-F259D60DAF35}" dt="2025-08-04T01:07:13.970" v="4" actId="47"/>
        <pc:sldMkLst>
          <pc:docMk/>
          <pc:sldMk cId="3997906548" sldId="2447"/>
        </pc:sldMkLst>
      </pc:sldChg>
      <pc:sldChg chg="del">
        <pc:chgData name="憲幸 松田" userId="844b88d91664ffba" providerId="LiveId" clId="{3FE9538E-EECB-4391-A9D0-F259D60DAF35}" dt="2025-08-04T01:13:35.899" v="42" actId="47"/>
        <pc:sldMkLst>
          <pc:docMk/>
          <pc:sldMk cId="418634922" sldId="2473"/>
        </pc:sldMkLst>
      </pc:sldChg>
      <pc:sldChg chg="del">
        <pc:chgData name="憲幸 松田" userId="844b88d91664ffba" providerId="LiveId" clId="{3FE9538E-EECB-4391-A9D0-F259D60DAF35}" dt="2025-08-04T01:13:37.133" v="43" actId="47"/>
        <pc:sldMkLst>
          <pc:docMk/>
          <pc:sldMk cId="3407338623" sldId="2474"/>
        </pc:sldMkLst>
      </pc:sldChg>
      <pc:sldChg chg="del">
        <pc:chgData name="憲幸 松田" userId="844b88d91664ffba" providerId="LiveId" clId="{3FE9538E-EECB-4391-A9D0-F259D60DAF35}" dt="2025-08-04T01:13:38.269" v="44" actId="47"/>
        <pc:sldMkLst>
          <pc:docMk/>
          <pc:sldMk cId="1443361000" sldId="2475"/>
        </pc:sldMkLst>
      </pc:sldChg>
      <pc:sldChg chg="del">
        <pc:chgData name="憲幸 松田" userId="844b88d91664ffba" providerId="LiveId" clId="{3FE9538E-EECB-4391-A9D0-F259D60DAF35}" dt="2025-08-04T01:20:59.132" v="131" actId="47"/>
        <pc:sldMkLst>
          <pc:docMk/>
          <pc:sldMk cId="2304651949" sldId="2476"/>
        </pc:sldMkLst>
      </pc:sldChg>
      <pc:sldChg chg="del">
        <pc:chgData name="憲幸 松田" userId="844b88d91664ffba" providerId="LiveId" clId="{3FE9538E-EECB-4391-A9D0-F259D60DAF35}" dt="2025-08-04T01:13:41.592" v="45" actId="47"/>
        <pc:sldMkLst>
          <pc:docMk/>
          <pc:sldMk cId="3974244230" sldId="2477"/>
        </pc:sldMkLst>
      </pc:sldChg>
      <pc:sldChg chg="del">
        <pc:chgData name="憲幸 松田" userId="844b88d91664ffba" providerId="LiveId" clId="{3FE9538E-EECB-4391-A9D0-F259D60DAF35}" dt="2025-08-04T01:07:14.163" v="5" actId="47"/>
        <pc:sldMkLst>
          <pc:docMk/>
          <pc:sldMk cId="2251542459" sldId="2478"/>
        </pc:sldMkLst>
      </pc:sldChg>
      <pc:sldChg chg="del">
        <pc:chgData name="憲幸 松田" userId="844b88d91664ffba" providerId="LiveId" clId="{3FE9538E-EECB-4391-A9D0-F259D60DAF35}" dt="2025-08-04T01:11:00.831" v="7" actId="47"/>
        <pc:sldMkLst>
          <pc:docMk/>
          <pc:sldMk cId="829285873" sldId="2479"/>
        </pc:sldMkLst>
      </pc:sldChg>
      <pc:sldChg chg="del">
        <pc:chgData name="憲幸 松田" userId="844b88d91664ffba" providerId="LiveId" clId="{3FE9538E-EECB-4391-A9D0-F259D60DAF35}" dt="2025-08-04T01:13:35.036" v="41" actId="47"/>
        <pc:sldMkLst>
          <pc:docMk/>
          <pc:sldMk cId="3489511723" sldId="2480"/>
        </pc:sldMkLst>
      </pc:sldChg>
      <pc:sldChg chg="del">
        <pc:chgData name="憲幸 松田" userId="844b88d91664ffba" providerId="LiveId" clId="{3FE9538E-EECB-4391-A9D0-F259D60DAF35}" dt="2025-08-04T01:07:14.355" v="6" actId="47"/>
        <pc:sldMkLst>
          <pc:docMk/>
          <pc:sldMk cId="2467218825" sldId="2481"/>
        </pc:sldMkLst>
      </pc:sldChg>
      <pc:sldChg chg="del">
        <pc:chgData name="憲幸 松田" userId="844b88d91664ffba" providerId="LiveId" clId="{3FE9538E-EECB-4391-A9D0-F259D60DAF35}" dt="2025-08-04T01:07:11.047" v="1" actId="47"/>
        <pc:sldMkLst>
          <pc:docMk/>
          <pc:sldMk cId="1890749890" sldId="2483"/>
        </pc:sldMkLst>
      </pc:sldChg>
      <pc:sldChg chg="addSp delSp modSp new mod">
        <pc:chgData name="憲幸 松田" userId="844b88d91664ffba" providerId="LiveId" clId="{3FE9538E-EECB-4391-A9D0-F259D60DAF35}" dt="2025-08-04T02:30:51.626" v="367" actId="1076"/>
        <pc:sldMkLst>
          <pc:docMk/>
          <pc:sldMk cId="3856308050" sldId="2483"/>
        </pc:sldMkLst>
        <pc:spChg chg="del">
          <ac:chgData name="憲幸 松田" userId="844b88d91664ffba" providerId="LiveId" clId="{3FE9538E-EECB-4391-A9D0-F259D60DAF35}" dt="2025-08-04T01:28:56.694" v="160" actId="478"/>
          <ac:spMkLst>
            <pc:docMk/>
            <pc:sldMk cId="3856308050" sldId="2483"/>
            <ac:spMk id="2" creationId="{0A27AB1B-7A1D-03F7-1550-BD507ED5376A}"/>
          </ac:spMkLst>
        </pc:spChg>
        <pc:spChg chg="del">
          <ac:chgData name="憲幸 松田" userId="844b88d91664ffba" providerId="LiveId" clId="{3FE9538E-EECB-4391-A9D0-F259D60DAF35}" dt="2025-08-04T01:28:56.694" v="160" actId="478"/>
          <ac:spMkLst>
            <pc:docMk/>
            <pc:sldMk cId="3856308050" sldId="2483"/>
            <ac:spMk id="3" creationId="{F10B79AC-88CB-0931-CA8C-68F7DDF62FA2}"/>
          </ac:spMkLst>
        </pc:spChg>
        <pc:graphicFrameChg chg="add del mod modGraphic">
          <ac:chgData name="憲幸 松田" userId="844b88d91664ffba" providerId="LiveId" clId="{3FE9538E-EECB-4391-A9D0-F259D60DAF35}" dt="2025-08-04T01:43:19.521" v="342" actId="478"/>
          <ac:graphicFrameMkLst>
            <pc:docMk/>
            <pc:sldMk cId="3856308050" sldId="2483"/>
            <ac:graphicFrameMk id="4" creationId="{97DA3656-571E-649D-FCBB-9834947129F6}"/>
          </ac:graphicFrameMkLst>
        </pc:graphicFrameChg>
        <pc:picChg chg="add mod modCrop">
          <ac:chgData name="憲幸 松田" userId="844b88d91664ffba" providerId="LiveId" clId="{3FE9538E-EECB-4391-A9D0-F259D60DAF35}" dt="2025-08-04T02:30:51.626" v="367" actId="1076"/>
          <ac:picMkLst>
            <pc:docMk/>
            <pc:sldMk cId="3856308050" sldId="2483"/>
            <ac:picMk id="6" creationId="{1F0CC337-7E6A-0CF9-4013-8901A47CDBEC}"/>
          </ac:picMkLst>
        </pc:picChg>
      </pc:sldChg>
      <pc:sldChg chg="addSp delSp modSp new mod">
        <pc:chgData name="憲幸 松田" userId="844b88d91664ffba" providerId="LiveId" clId="{3FE9538E-EECB-4391-A9D0-F259D60DAF35}" dt="2025-08-04T02:31:35.535" v="379" actId="14100"/>
        <pc:sldMkLst>
          <pc:docMk/>
          <pc:sldMk cId="893288139" sldId="2484"/>
        </pc:sldMkLst>
        <pc:spChg chg="del">
          <ac:chgData name="憲幸 松田" userId="844b88d91664ffba" providerId="LiveId" clId="{3FE9538E-EECB-4391-A9D0-F259D60DAF35}" dt="2025-08-04T01:34:19.508" v="182" actId="478"/>
          <ac:spMkLst>
            <pc:docMk/>
            <pc:sldMk cId="893288139" sldId="2484"/>
            <ac:spMk id="2" creationId="{285123AE-749D-B0CF-848E-148A0F0240F8}"/>
          </ac:spMkLst>
        </pc:spChg>
        <pc:spChg chg="del">
          <ac:chgData name="憲幸 松田" userId="844b88d91664ffba" providerId="LiveId" clId="{3FE9538E-EECB-4391-A9D0-F259D60DAF35}" dt="2025-08-04T01:34:19.508" v="182" actId="478"/>
          <ac:spMkLst>
            <pc:docMk/>
            <pc:sldMk cId="893288139" sldId="2484"/>
            <ac:spMk id="3" creationId="{4DAC1E07-74C4-3F75-7FCF-597FD6FE4CCA}"/>
          </ac:spMkLst>
        </pc:spChg>
        <pc:graphicFrameChg chg="add del mod">
          <ac:chgData name="憲幸 松田" userId="844b88d91664ffba" providerId="LiveId" clId="{3FE9538E-EECB-4391-A9D0-F259D60DAF35}" dt="2025-08-04T01:34:24.065" v="184" actId="478"/>
          <ac:graphicFrameMkLst>
            <pc:docMk/>
            <pc:sldMk cId="893288139" sldId="2484"/>
            <ac:graphicFrameMk id="4" creationId="{5E604C01-84D9-2F4F-7E30-3489585F0D10}"/>
          </ac:graphicFrameMkLst>
        </pc:graphicFrameChg>
        <pc:picChg chg="add mod modCrop">
          <ac:chgData name="憲幸 松田" userId="844b88d91664ffba" providerId="LiveId" clId="{3FE9538E-EECB-4391-A9D0-F259D60DAF35}" dt="2025-08-04T02:31:22.004" v="375" actId="1076"/>
          <ac:picMkLst>
            <pc:docMk/>
            <pc:sldMk cId="893288139" sldId="2484"/>
            <ac:picMk id="6" creationId="{4A6B4644-A86A-6E51-3FA2-E9DDC2B9925C}"/>
          </ac:picMkLst>
        </pc:picChg>
        <pc:cxnChg chg="add mod">
          <ac:chgData name="憲幸 松田" userId="844b88d91664ffba" providerId="LiveId" clId="{3FE9538E-EECB-4391-A9D0-F259D60DAF35}" dt="2025-08-04T02:31:35.535" v="379" actId="14100"/>
          <ac:cxnSpMkLst>
            <pc:docMk/>
            <pc:sldMk cId="893288139" sldId="2484"/>
            <ac:cxnSpMk id="8" creationId="{34CBA254-0AF5-D802-B3D7-3CE428FA50EA}"/>
          </ac:cxnSpMkLst>
        </pc:cxnChg>
        <pc:cxnChg chg="add mod">
          <ac:chgData name="憲幸 松田" userId="844b88d91664ffba" providerId="LiveId" clId="{3FE9538E-EECB-4391-A9D0-F259D60DAF35}" dt="2025-08-04T02:31:27.980" v="377" actId="14100"/>
          <ac:cxnSpMkLst>
            <pc:docMk/>
            <pc:sldMk cId="893288139" sldId="2484"/>
            <ac:cxnSpMk id="9" creationId="{A4786A62-37F4-DE97-BEAE-AF3984494921}"/>
          </ac:cxnSpMkLst>
        </pc:cxnChg>
      </pc:sldChg>
      <pc:sldChg chg="addSp delSp modSp new del mod">
        <pc:chgData name="憲幸 松田" userId="844b88d91664ffba" providerId="LiveId" clId="{3FE9538E-EECB-4391-A9D0-F259D60DAF35}" dt="2025-08-04T01:34:01.576" v="179" actId="47"/>
        <pc:sldMkLst>
          <pc:docMk/>
          <pc:sldMk cId="1467059274" sldId="2484"/>
        </pc:sldMkLst>
        <pc:spChg chg="del">
          <ac:chgData name="憲幸 松田" userId="844b88d91664ffba" providerId="LiveId" clId="{3FE9538E-EECB-4391-A9D0-F259D60DAF35}" dt="2025-08-04T01:28:59.348" v="162" actId="478"/>
          <ac:spMkLst>
            <pc:docMk/>
            <pc:sldMk cId="1467059274" sldId="2484"/>
            <ac:spMk id="2" creationId="{81E424AB-A54B-2D9E-DD85-26A1125E8091}"/>
          </ac:spMkLst>
        </pc:spChg>
        <pc:spChg chg="del">
          <ac:chgData name="憲幸 松田" userId="844b88d91664ffba" providerId="LiveId" clId="{3FE9538E-EECB-4391-A9D0-F259D60DAF35}" dt="2025-08-04T01:28:59.348" v="162" actId="478"/>
          <ac:spMkLst>
            <pc:docMk/>
            <pc:sldMk cId="1467059274" sldId="2484"/>
            <ac:spMk id="3" creationId="{25F0D164-6715-D107-29CD-91662E14F871}"/>
          </ac:spMkLst>
        </pc:spChg>
        <pc:spChg chg="add del">
          <ac:chgData name="憲幸 松田" userId="844b88d91664ffba" providerId="LiveId" clId="{3FE9538E-EECB-4391-A9D0-F259D60DAF35}" dt="2025-08-04T01:30:53.142" v="169" actId="22"/>
          <ac:spMkLst>
            <pc:docMk/>
            <pc:sldMk cId="1467059274" sldId="2484"/>
            <ac:spMk id="5" creationId="{E78607B0-CBB8-B647-DCFE-534817A180A7}"/>
          </ac:spMkLst>
        </pc:spChg>
        <pc:graphicFrameChg chg="add mod modGraphic">
          <ac:chgData name="憲幸 松田" userId="844b88d91664ffba" providerId="LiveId" clId="{3FE9538E-EECB-4391-A9D0-F259D60DAF35}" dt="2025-08-04T01:31:39.017" v="173" actId="14100"/>
          <ac:graphicFrameMkLst>
            <pc:docMk/>
            <pc:sldMk cId="1467059274" sldId="2484"/>
            <ac:graphicFrameMk id="6" creationId="{BA758A77-7104-2449-E778-38F2001E25A3}"/>
          </ac:graphicFrameMkLst>
        </pc:graphicFrameChg>
      </pc:sldChg>
      <pc:sldChg chg="del">
        <pc:chgData name="憲幸 松田" userId="844b88d91664ffba" providerId="LiveId" clId="{3FE9538E-EECB-4391-A9D0-F259D60DAF35}" dt="2025-08-04T01:07:11.933" v="2" actId="47"/>
        <pc:sldMkLst>
          <pc:docMk/>
          <pc:sldMk cId="4067141661" sldId="2484"/>
        </pc:sldMkLst>
      </pc:sldChg>
      <pc:sldChg chg="del">
        <pc:chgData name="憲幸 松田" userId="844b88d91664ffba" providerId="LiveId" clId="{3FE9538E-EECB-4391-A9D0-F259D60DAF35}" dt="2025-08-04T01:13:44.003" v="46" actId="47"/>
        <pc:sldMkLst>
          <pc:docMk/>
          <pc:sldMk cId="1921519798" sldId="2485"/>
        </pc:sldMkLst>
      </pc:sldChg>
      <pc:sldChg chg="addSp delSp modSp add mod ord">
        <pc:chgData name="憲幸 松田" userId="844b88d91664ffba" providerId="LiveId" clId="{3FE9538E-EECB-4391-A9D0-F259D60DAF35}" dt="2025-08-04T01:42:36.936" v="334" actId="14100"/>
        <pc:sldMkLst>
          <pc:docMk/>
          <pc:sldMk cId="3565956011" sldId="2485"/>
        </pc:sldMkLst>
        <pc:spChg chg="add mod">
          <ac:chgData name="憲幸 松田" userId="844b88d91664ffba" providerId="LiveId" clId="{3FE9538E-EECB-4391-A9D0-F259D60DAF35}" dt="2025-08-04T01:38:08.275" v="293" actId="1076"/>
          <ac:spMkLst>
            <pc:docMk/>
            <pc:sldMk cId="3565956011" sldId="2485"/>
            <ac:spMk id="4" creationId="{2A075E99-F61E-132B-3425-DE125C653978}"/>
          </ac:spMkLst>
        </pc:spChg>
        <pc:picChg chg="add del mod modCrop">
          <ac:chgData name="憲幸 松田" userId="844b88d91664ffba" providerId="LiveId" clId="{3FE9538E-EECB-4391-A9D0-F259D60DAF35}" dt="2025-08-04T01:40:27.696" v="310" actId="478"/>
          <ac:picMkLst>
            <pc:docMk/>
            <pc:sldMk cId="3565956011" sldId="2485"/>
            <ac:picMk id="3" creationId="{253F7E5B-9FC1-8B26-FBAA-EC6575606185}"/>
          </ac:picMkLst>
        </pc:picChg>
        <pc:picChg chg="add mod ord modCrop">
          <ac:chgData name="憲幸 松田" userId="844b88d91664ffba" providerId="LiveId" clId="{3FE9538E-EECB-4391-A9D0-F259D60DAF35}" dt="2025-08-04T01:42:29.786" v="332" actId="1076"/>
          <ac:picMkLst>
            <pc:docMk/>
            <pc:sldMk cId="3565956011" sldId="2485"/>
            <ac:picMk id="15" creationId="{72FBE48F-BDB1-2B82-19C7-DD538809EC89}"/>
          </ac:picMkLst>
        </pc:picChg>
        <pc:cxnChg chg="add mod">
          <ac:chgData name="憲幸 松田" userId="844b88d91664ffba" providerId="LiveId" clId="{3FE9538E-EECB-4391-A9D0-F259D60DAF35}" dt="2025-08-04T01:42:36.936" v="334" actId="14100"/>
          <ac:cxnSpMkLst>
            <pc:docMk/>
            <pc:sldMk cId="3565956011" sldId="2485"/>
            <ac:cxnSpMk id="5" creationId="{E1D968C3-1CF1-D4F3-9F53-5895D12B1A22}"/>
          </ac:cxnSpMkLst>
        </pc:cxnChg>
      </pc:sldChg>
      <pc:sldChg chg="addSp delSp modSp new del mod">
        <pc:chgData name="憲幸 松田" userId="844b88d91664ffba" providerId="LiveId" clId="{3FE9538E-EECB-4391-A9D0-F259D60DAF35}" dt="2025-08-04T01:34:01.902" v="180" actId="47"/>
        <pc:sldMkLst>
          <pc:docMk/>
          <pc:sldMk cId="3920200425" sldId="2485"/>
        </pc:sldMkLst>
        <pc:spChg chg="del">
          <ac:chgData name="憲幸 松田" userId="844b88d91664ffba" providerId="LiveId" clId="{3FE9538E-EECB-4391-A9D0-F259D60DAF35}" dt="2025-08-04T01:33:43.009" v="175" actId="478"/>
          <ac:spMkLst>
            <pc:docMk/>
            <pc:sldMk cId="3920200425" sldId="2485"/>
            <ac:spMk id="2" creationId="{CFE55776-0C0E-FD0D-BD0A-4514F94A1B71}"/>
          </ac:spMkLst>
        </pc:spChg>
        <pc:spChg chg="del">
          <ac:chgData name="憲幸 松田" userId="844b88d91664ffba" providerId="LiveId" clId="{3FE9538E-EECB-4391-A9D0-F259D60DAF35}" dt="2025-08-04T01:33:43.009" v="175" actId="478"/>
          <ac:spMkLst>
            <pc:docMk/>
            <pc:sldMk cId="3920200425" sldId="2485"/>
            <ac:spMk id="3" creationId="{B8120223-E621-37BF-B8C8-905706E327C5}"/>
          </ac:spMkLst>
        </pc:spChg>
        <pc:graphicFrameChg chg="add mod modGraphic">
          <ac:chgData name="憲幸 松田" userId="844b88d91664ffba" providerId="LiveId" clId="{3FE9538E-EECB-4391-A9D0-F259D60DAF35}" dt="2025-08-04T01:33:50.740" v="178" actId="14100"/>
          <ac:graphicFrameMkLst>
            <pc:docMk/>
            <pc:sldMk cId="3920200425" sldId="2485"/>
            <ac:graphicFrameMk id="4" creationId="{E3C1FA8F-E7FF-63F9-0B29-8FC128B62052}"/>
          </ac:graphicFrameMkLst>
        </pc:graphicFrameChg>
      </pc:sldChg>
    </pc:docChg>
  </pc:docChgLst>
  <pc:docChgLst>
    <pc:chgData name="憲幸 松田" userId="844b88d91664ffba" providerId="LiveId" clId="{49A5218B-C944-4D43-AF13-1042D6361DB0}"/>
    <pc:docChg chg="custSel modSld">
      <pc:chgData name="憲幸 松田" userId="844b88d91664ffba" providerId="LiveId" clId="{49A5218B-C944-4D43-AF13-1042D6361DB0}" dt="2025-01-21T02:48:56.217" v="874" actId="478"/>
      <pc:docMkLst>
        <pc:docMk/>
      </pc:docMkLst>
      <pc:sldChg chg="addSp modSp mod">
        <pc:chgData name="憲幸 松田" userId="844b88d91664ffba" providerId="LiveId" clId="{49A5218B-C944-4D43-AF13-1042D6361DB0}" dt="2025-01-20T23:48:29.557" v="741"/>
        <pc:sldMkLst>
          <pc:docMk/>
          <pc:sldMk cId="1819295459" sldId="287"/>
        </pc:sldMkLst>
      </pc:sldChg>
      <pc:sldChg chg="modSp">
        <pc:chgData name="憲幸 松田" userId="844b88d91664ffba" providerId="LiveId" clId="{49A5218B-C944-4D43-AF13-1042D6361DB0}" dt="2025-01-20T07:33:57.755" v="299" actId="14100"/>
        <pc:sldMkLst>
          <pc:docMk/>
          <pc:sldMk cId="674839897" sldId="412"/>
        </pc:sldMkLst>
      </pc:sldChg>
      <pc:sldChg chg="modSp">
        <pc:chgData name="憲幸 松田" userId="844b88d91664ffba" providerId="LiveId" clId="{49A5218B-C944-4D43-AF13-1042D6361DB0}" dt="2025-01-20T06:49:23.219" v="25" actId="20577"/>
        <pc:sldMkLst>
          <pc:docMk/>
          <pc:sldMk cId="935268567" sldId="2421"/>
        </pc:sldMkLst>
      </pc:sldChg>
      <pc:sldChg chg="modSp modAnim">
        <pc:chgData name="憲幸 松田" userId="844b88d91664ffba" providerId="LiveId" clId="{49A5218B-C944-4D43-AF13-1042D6361DB0}" dt="2025-01-20T07:30:52.011" v="293" actId="20577"/>
        <pc:sldMkLst>
          <pc:docMk/>
          <pc:sldMk cId="628439828" sldId="2433"/>
        </pc:sldMkLst>
      </pc:sldChg>
      <pc:sldChg chg="addSp delSp modSp mod">
        <pc:chgData name="憲幸 松田" userId="844b88d91664ffba" providerId="LiveId" clId="{49A5218B-C944-4D43-AF13-1042D6361DB0}" dt="2025-01-21T02:48:56.217" v="874" actId="478"/>
        <pc:sldMkLst>
          <pc:docMk/>
          <pc:sldMk cId="4050643006" sldId="2435"/>
        </pc:sldMkLst>
      </pc:sldChg>
      <pc:sldChg chg="modSp modAnim">
        <pc:chgData name="憲幸 松田" userId="844b88d91664ffba" providerId="LiveId" clId="{49A5218B-C944-4D43-AF13-1042D6361DB0}" dt="2025-01-20T07:27:40.465" v="165" actId="20577"/>
        <pc:sldMkLst>
          <pc:docMk/>
          <pc:sldMk cId="3841436758" sldId="2439"/>
        </pc:sldMkLst>
      </pc:sldChg>
      <pc:sldChg chg="modSp modAnim">
        <pc:chgData name="憲幸 松田" userId="844b88d91664ffba" providerId="LiveId" clId="{49A5218B-C944-4D43-AF13-1042D6361DB0}" dt="2025-01-20T07:26:21.317" v="154" actId="20577"/>
        <pc:sldMkLst>
          <pc:docMk/>
          <pc:sldMk cId="891011569" sldId="2440"/>
        </pc:sldMkLst>
      </pc:sldChg>
      <pc:sldChg chg="modSp">
        <pc:chgData name="憲幸 松田" userId="844b88d91664ffba" providerId="LiveId" clId="{49A5218B-C944-4D43-AF13-1042D6361DB0}" dt="2025-01-20T07:28:00.541" v="201" actId="20577"/>
        <pc:sldMkLst>
          <pc:docMk/>
          <pc:sldMk cId="200411932" sldId="2442"/>
        </pc:sldMkLst>
      </pc:sldChg>
      <pc:sldChg chg="modSp modAnim">
        <pc:chgData name="憲幸 松田" userId="844b88d91664ffba" providerId="LiveId" clId="{49A5218B-C944-4D43-AF13-1042D6361DB0}" dt="2025-01-20T07:27:56.453" v="195" actId="20577"/>
        <pc:sldMkLst>
          <pc:docMk/>
          <pc:sldMk cId="86122321" sldId="2443"/>
        </pc:sldMkLst>
      </pc:sldChg>
      <pc:sldChg chg="modSp">
        <pc:chgData name="憲幸 松田" userId="844b88d91664ffba" providerId="LiveId" clId="{49A5218B-C944-4D43-AF13-1042D6361DB0}" dt="2025-01-20T06:49:15.545" v="23" actId="20577"/>
        <pc:sldMkLst>
          <pc:docMk/>
          <pc:sldMk cId="1267900210" sldId="2445"/>
        </pc:sldMkLst>
      </pc:sldChg>
      <pc:sldChg chg="modSp">
        <pc:chgData name="憲幸 松田" userId="844b88d91664ffba" providerId="LiveId" clId="{49A5218B-C944-4D43-AF13-1042D6361DB0}" dt="2025-01-20T07:01:17.073" v="89" actId="2711"/>
        <pc:sldMkLst>
          <pc:docMk/>
          <pc:sldMk cId="3424357338" sldId="2446"/>
        </pc:sldMkLst>
      </pc:sldChg>
    </pc:docChg>
  </pc:docChgLst>
  <pc:docChgLst>
    <pc:chgData name="憲幸 松田" userId="844b88d91664ffba" providerId="LiveId" clId="{546EE875-CBF7-432B-A5A0-4794F06DF0FF}"/>
    <pc:docChg chg="undo custSel addSld modSld sldOrd">
      <pc:chgData name="憲幸 松田" userId="844b88d91664ffba" providerId="LiveId" clId="{546EE875-CBF7-432B-A5A0-4794F06DF0FF}" dt="2025-02-03T22:37:20.913" v="126"/>
      <pc:docMkLst>
        <pc:docMk/>
      </pc:docMkLst>
      <pc:sldChg chg="modSp">
        <pc:chgData name="憲幸 松田" userId="844b88d91664ffba" providerId="LiveId" clId="{546EE875-CBF7-432B-A5A0-4794F06DF0FF}" dt="2025-02-03T12:30:07.161" v="5" actId="2711"/>
        <pc:sldMkLst>
          <pc:docMk/>
          <pc:sldMk cId="1819295459" sldId="287"/>
        </pc:sldMkLst>
      </pc:sldChg>
      <pc:sldChg chg="addSp delSp modSp add mod ord modAnim">
        <pc:chgData name="憲幸 松田" userId="844b88d91664ffba" providerId="LiveId" clId="{546EE875-CBF7-432B-A5A0-4794F06DF0FF}" dt="2025-02-03T22:37:20.913" v="126"/>
        <pc:sldMkLst>
          <pc:docMk/>
          <pc:sldMk cId="1875013430" sldId="324"/>
        </pc:sldMkLst>
      </pc:sldChg>
      <pc:sldChg chg="modSp">
        <pc:chgData name="憲幸 松田" userId="844b88d91664ffba" providerId="LiveId" clId="{546EE875-CBF7-432B-A5A0-4794F06DF0FF}" dt="2025-02-03T12:29:35.797" v="3" actId="2711"/>
        <pc:sldMkLst>
          <pc:docMk/>
          <pc:sldMk cId="674839897" sldId="412"/>
        </pc:sldMkLst>
      </pc:sldChg>
      <pc:sldChg chg="modSp">
        <pc:chgData name="憲幸 松田" userId="844b88d91664ffba" providerId="LiveId" clId="{546EE875-CBF7-432B-A5A0-4794F06DF0FF}" dt="2025-02-03T12:29:46.310" v="4" actId="2711"/>
        <pc:sldMkLst>
          <pc:docMk/>
          <pc:sldMk cId="1401528209" sldId="431"/>
        </pc:sldMkLst>
      </pc:sldChg>
      <pc:sldChg chg="modSp">
        <pc:chgData name="憲幸 松田" userId="844b88d91664ffba" providerId="LiveId" clId="{546EE875-CBF7-432B-A5A0-4794F06DF0FF}" dt="2025-02-03T12:29:17.289" v="1" actId="2711"/>
        <pc:sldMkLst>
          <pc:docMk/>
          <pc:sldMk cId="530733583" sldId="2432"/>
        </pc:sldMkLst>
      </pc:sldChg>
      <pc:sldChg chg="modSp">
        <pc:chgData name="憲幸 松田" userId="844b88d91664ffba" providerId="LiveId" clId="{546EE875-CBF7-432B-A5A0-4794F06DF0FF}" dt="2025-02-03T12:29:26.729" v="2" actId="2711"/>
        <pc:sldMkLst>
          <pc:docMk/>
          <pc:sldMk cId="628439828" sldId="2433"/>
        </pc:sldMkLst>
      </pc:sldChg>
      <pc:sldChg chg="modSp mod">
        <pc:chgData name="憲幸 松田" userId="844b88d91664ffba" providerId="LiveId" clId="{546EE875-CBF7-432B-A5A0-4794F06DF0FF}" dt="2025-02-03T12:31:51.595" v="8" actId="2711"/>
        <pc:sldMkLst>
          <pc:docMk/>
          <pc:sldMk cId="3997906548" sldId="2447"/>
        </pc:sldMkLst>
      </pc:sldChg>
    </pc:docChg>
  </pc:docChgLst>
  <pc:docChgLst>
    <pc:chgData name="憲幸 松田" userId="844b88d91664ffba" providerId="LiveId" clId="{87398043-1CCD-43AD-967A-34B0FD1D0BBA}"/>
    <pc:docChg chg="undo redo custSel addSld modSld sldOrd">
      <pc:chgData name="憲幸 松田" userId="844b88d91664ffba" providerId="LiveId" clId="{87398043-1CCD-43AD-967A-34B0FD1D0BBA}" dt="2025-05-09T03:46:21.810" v="125"/>
      <pc:docMkLst>
        <pc:docMk/>
      </pc:docMkLst>
      <pc:sldChg chg="ord">
        <pc:chgData name="憲幸 松田" userId="844b88d91664ffba" providerId="LiveId" clId="{87398043-1CCD-43AD-967A-34B0FD1D0BBA}" dt="2025-05-08T08:24:25.787" v="16"/>
        <pc:sldMkLst>
          <pc:docMk/>
          <pc:sldMk cId="674839897" sldId="412"/>
        </pc:sldMkLst>
      </pc:sldChg>
      <pc:sldChg chg="ord">
        <pc:chgData name="憲幸 松田" userId="844b88d91664ffba" providerId="LiveId" clId="{87398043-1CCD-43AD-967A-34B0FD1D0BBA}" dt="2025-05-09T03:44:02.345" v="117"/>
        <pc:sldMkLst>
          <pc:docMk/>
          <pc:sldMk cId="1401528209" sldId="431"/>
        </pc:sldMkLst>
      </pc:sldChg>
      <pc:sldChg chg="add ord">
        <pc:chgData name="憲幸 松田" userId="844b88d91664ffba" providerId="LiveId" clId="{87398043-1CCD-43AD-967A-34B0FD1D0BBA}" dt="2025-05-09T03:46:21.810" v="125"/>
        <pc:sldMkLst>
          <pc:docMk/>
          <pc:sldMk cId="3131034403" sldId="2416"/>
        </pc:sldMkLst>
      </pc:sldChg>
      <pc:sldChg chg="delSp modSp mod ord delAnim">
        <pc:chgData name="憲幸 松田" userId="844b88d91664ffba" providerId="LiveId" clId="{87398043-1CCD-43AD-967A-34B0FD1D0BBA}" dt="2025-05-09T03:25:04.487" v="115"/>
        <pc:sldMkLst>
          <pc:docMk/>
          <pc:sldMk cId="3997906548" sldId="2447"/>
        </pc:sldMkLst>
      </pc:sldChg>
      <pc:sldChg chg="ord">
        <pc:chgData name="憲幸 松田" userId="844b88d91664ffba" providerId="LiveId" clId="{87398043-1CCD-43AD-967A-34B0FD1D0BBA}" dt="2025-05-09T03:44:26.547" v="119"/>
        <pc:sldMkLst>
          <pc:docMk/>
          <pc:sldMk cId="2304651949" sldId="2476"/>
        </pc:sldMkLst>
      </pc:sldChg>
      <pc:sldChg chg="ord">
        <pc:chgData name="憲幸 松田" userId="844b88d91664ffba" providerId="LiveId" clId="{87398043-1CCD-43AD-967A-34B0FD1D0BBA}" dt="2025-05-09T03:18:27.779" v="113"/>
        <pc:sldMkLst>
          <pc:docMk/>
          <pc:sldMk cId="3974244230" sldId="2477"/>
        </pc:sldMkLst>
      </pc:sldChg>
      <pc:sldChg chg="delSp modSp add mod ord delAnim modAnim">
        <pc:chgData name="憲幸 松田" userId="844b88d91664ffba" providerId="LiveId" clId="{87398043-1CCD-43AD-967A-34B0FD1D0BBA}" dt="2025-05-09T03:09:46.549" v="104"/>
        <pc:sldMkLst>
          <pc:docMk/>
          <pc:sldMk cId="3030115359" sldId="2482"/>
        </pc:sldMkLst>
      </pc:sldChg>
      <pc:sldChg chg="addSp delSp modSp add mod delAnim modAnim">
        <pc:chgData name="憲幸 松田" userId="844b88d91664ffba" providerId="LiveId" clId="{87398043-1CCD-43AD-967A-34B0FD1D0BBA}" dt="2025-05-09T03:09:35.255" v="102" actId="478"/>
        <pc:sldMkLst>
          <pc:docMk/>
          <pc:sldMk cId="1890749890" sldId="2483"/>
        </pc:sldMkLst>
      </pc:sldChg>
      <pc:sldChg chg="addSp delSp add mod ord addAnim delAnim modAnim">
        <pc:chgData name="憲幸 松田" userId="844b88d91664ffba" providerId="LiveId" clId="{87398043-1CCD-43AD-967A-34B0FD1D0BBA}" dt="2025-05-09T03:10:23.375" v="109"/>
        <pc:sldMkLst>
          <pc:docMk/>
          <pc:sldMk cId="4067141661" sldId="2484"/>
        </pc:sldMkLst>
      </pc:sldChg>
    </pc:docChg>
  </pc:docChgLst>
  <pc:docChgLst>
    <pc:chgData name="憲幸 松田" userId="844b88d91664ffba" providerId="LiveId" clId="{FA25F6E4-73B3-4D0C-BBBB-975E3F77CAC6}"/>
    <pc:docChg chg="undo redo custSel addSld delSld modSld sldOrd">
      <pc:chgData name="憲幸 松田" userId="844b88d91664ffba" providerId="LiveId" clId="{FA25F6E4-73B3-4D0C-BBBB-975E3F77CAC6}" dt="2024-10-02T01:52:38.273" v="1407"/>
      <pc:docMkLst>
        <pc:docMk/>
      </pc:docMkLst>
      <pc:sldChg chg="del">
        <pc:chgData name="憲幸 松田" userId="844b88d91664ffba" providerId="LiveId" clId="{FA25F6E4-73B3-4D0C-BBBB-975E3F77CAC6}" dt="2024-09-26T04:27:11.346" v="3" actId="47"/>
        <pc:sldMkLst>
          <pc:docMk/>
          <pc:sldMk cId="2826050767" sldId="257"/>
        </pc:sldMkLst>
      </pc:sldChg>
      <pc:sldChg chg="del">
        <pc:chgData name="憲幸 松田" userId="844b88d91664ffba" providerId="LiveId" clId="{FA25F6E4-73B3-4D0C-BBBB-975E3F77CAC6}" dt="2024-09-26T04:27:13.247" v="8" actId="47"/>
        <pc:sldMkLst>
          <pc:docMk/>
          <pc:sldMk cId="4004238401" sldId="258"/>
        </pc:sldMkLst>
      </pc:sldChg>
      <pc:sldChg chg="del">
        <pc:chgData name="憲幸 松田" userId="844b88d91664ffba" providerId="LiveId" clId="{FA25F6E4-73B3-4D0C-BBBB-975E3F77CAC6}" dt="2024-09-26T04:27:13.436" v="9" actId="47"/>
        <pc:sldMkLst>
          <pc:docMk/>
          <pc:sldMk cId="2715201774" sldId="259"/>
        </pc:sldMkLst>
      </pc:sldChg>
      <pc:sldChg chg="del">
        <pc:chgData name="憲幸 松田" userId="844b88d91664ffba" providerId="LiveId" clId="{FA25F6E4-73B3-4D0C-BBBB-975E3F77CAC6}" dt="2024-09-26T04:27:14.019" v="11" actId="47"/>
        <pc:sldMkLst>
          <pc:docMk/>
          <pc:sldMk cId="388954738" sldId="260"/>
        </pc:sldMkLst>
      </pc:sldChg>
      <pc:sldChg chg="del">
        <pc:chgData name="憲幸 松田" userId="844b88d91664ffba" providerId="LiveId" clId="{FA25F6E4-73B3-4D0C-BBBB-975E3F77CAC6}" dt="2024-09-26T04:27:14.193" v="12" actId="47"/>
        <pc:sldMkLst>
          <pc:docMk/>
          <pc:sldMk cId="2581658220" sldId="261"/>
        </pc:sldMkLst>
      </pc:sldChg>
      <pc:sldChg chg="del">
        <pc:chgData name="憲幸 松田" userId="844b88d91664ffba" providerId="LiveId" clId="{FA25F6E4-73B3-4D0C-BBBB-975E3F77CAC6}" dt="2024-09-26T04:27:14.368" v="13" actId="47"/>
        <pc:sldMkLst>
          <pc:docMk/>
          <pc:sldMk cId="804453145" sldId="262"/>
        </pc:sldMkLst>
      </pc:sldChg>
      <pc:sldChg chg="del">
        <pc:chgData name="憲幸 松田" userId="844b88d91664ffba" providerId="LiveId" clId="{FA25F6E4-73B3-4D0C-BBBB-975E3F77CAC6}" dt="2024-09-26T04:27:15.136" v="15" actId="47"/>
        <pc:sldMkLst>
          <pc:docMk/>
          <pc:sldMk cId="1435893759" sldId="263"/>
        </pc:sldMkLst>
      </pc:sldChg>
      <pc:sldChg chg="del">
        <pc:chgData name="憲幸 松田" userId="844b88d91664ffba" providerId="LiveId" clId="{FA25F6E4-73B3-4D0C-BBBB-975E3F77CAC6}" dt="2024-09-26T04:27:16.083" v="17" actId="47"/>
        <pc:sldMkLst>
          <pc:docMk/>
          <pc:sldMk cId="410935618" sldId="264"/>
        </pc:sldMkLst>
      </pc:sldChg>
      <pc:sldChg chg="del">
        <pc:chgData name="憲幸 松田" userId="844b88d91664ffba" providerId="LiveId" clId="{FA25F6E4-73B3-4D0C-BBBB-975E3F77CAC6}" dt="2024-09-26T04:27:16.633" v="18" actId="47"/>
        <pc:sldMkLst>
          <pc:docMk/>
          <pc:sldMk cId="980691031" sldId="265"/>
        </pc:sldMkLst>
      </pc:sldChg>
      <pc:sldChg chg="del">
        <pc:chgData name="憲幸 松田" userId="844b88d91664ffba" providerId="LiveId" clId="{FA25F6E4-73B3-4D0C-BBBB-975E3F77CAC6}" dt="2024-09-26T04:27:15.592" v="16" actId="47"/>
        <pc:sldMkLst>
          <pc:docMk/>
          <pc:sldMk cId="1625282840" sldId="266"/>
        </pc:sldMkLst>
      </pc:sldChg>
      <pc:sldChg chg="del">
        <pc:chgData name="憲幸 松田" userId="844b88d91664ffba" providerId="LiveId" clId="{FA25F6E4-73B3-4D0C-BBBB-975E3F77CAC6}" dt="2024-09-26T04:27:14.947" v="14" actId="47"/>
        <pc:sldMkLst>
          <pc:docMk/>
          <pc:sldMk cId="3124462517" sldId="267"/>
        </pc:sldMkLst>
      </pc:sldChg>
      <pc:sldChg chg="del">
        <pc:chgData name="憲幸 松田" userId="844b88d91664ffba" providerId="LiveId" clId="{FA25F6E4-73B3-4D0C-BBBB-975E3F77CAC6}" dt="2024-09-26T04:27:17.228" v="19" actId="47"/>
        <pc:sldMkLst>
          <pc:docMk/>
          <pc:sldMk cId="4261910933" sldId="268"/>
        </pc:sldMkLst>
      </pc:sldChg>
      <pc:sldChg chg="del">
        <pc:chgData name="憲幸 松田" userId="844b88d91664ffba" providerId="LiveId" clId="{FA25F6E4-73B3-4D0C-BBBB-975E3F77CAC6}" dt="2024-09-26T04:27:17.668" v="20" actId="47"/>
        <pc:sldMkLst>
          <pc:docMk/>
          <pc:sldMk cId="4192499381" sldId="269"/>
        </pc:sldMkLst>
      </pc:sldChg>
      <pc:sldChg chg="del">
        <pc:chgData name="憲幸 松田" userId="844b88d91664ffba" providerId="LiveId" clId="{FA25F6E4-73B3-4D0C-BBBB-975E3F77CAC6}" dt="2024-09-26T04:27:18.079" v="21" actId="47"/>
        <pc:sldMkLst>
          <pc:docMk/>
          <pc:sldMk cId="4188537696" sldId="270"/>
        </pc:sldMkLst>
      </pc:sldChg>
      <pc:sldChg chg="del">
        <pc:chgData name="憲幸 松田" userId="844b88d91664ffba" providerId="LiveId" clId="{FA25F6E4-73B3-4D0C-BBBB-975E3F77CAC6}" dt="2024-09-26T04:27:19.023" v="23" actId="47"/>
        <pc:sldMkLst>
          <pc:docMk/>
          <pc:sldMk cId="3840413926" sldId="271"/>
        </pc:sldMkLst>
      </pc:sldChg>
      <pc:sldChg chg="del">
        <pc:chgData name="憲幸 松田" userId="844b88d91664ffba" providerId="LiveId" clId="{FA25F6E4-73B3-4D0C-BBBB-975E3F77CAC6}" dt="2024-09-26T04:27:20.344" v="26" actId="47"/>
        <pc:sldMkLst>
          <pc:docMk/>
          <pc:sldMk cId="1924498248" sldId="272"/>
        </pc:sldMkLst>
      </pc:sldChg>
      <pc:sldChg chg="del">
        <pc:chgData name="憲幸 松田" userId="844b88d91664ffba" providerId="LiveId" clId="{FA25F6E4-73B3-4D0C-BBBB-975E3F77CAC6}" dt="2024-09-26T04:27:19.952" v="25" actId="47"/>
        <pc:sldMkLst>
          <pc:docMk/>
          <pc:sldMk cId="2764122021" sldId="273"/>
        </pc:sldMkLst>
      </pc:sldChg>
      <pc:sldChg chg="del">
        <pc:chgData name="憲幸 松田" userId="844b88d91664ffba" providerId="LiveId" clId="{FA25F6E4-73B3-4D0C-BBBB-975E3F77CAC6}" dt="2024-09-26T04:27:19.496" v="24" actId="47"/>
        <pc:sldMkLst>
          <pc:docMk/>
          <pc:sldMk cId="4225155823" sldId="274"/>
        </pc:sldMkLst>
      </pc:sldChg>
      <pc:sldChg chg="del">
        <pc:chgData name="憲幸 松田" userId="844b88d91664ffba" providerId="LiveId" clId="{FA25F6E4-73B3-4D0C-BBBB-975E3F77CAC6}" dt="2024-09-26T04:27:20.753" v="27" actId="47"/>
        <pc:sldMkLst>
          <pc:docMk/>
          <pc:sldMk cId="3775966177" sldId="275"/>
        </pc:sldMkLst>
      </pc:sldChg>
      <pc:sldChg chg="del">
        <pc:chgData name="憲幸 松田" userId="844b88d91664ffba" providerId="LiveId" clId="{FA25F6E4-73B3-4D0C-BBBB-975E3F77CAC6}" dt="2024-09-26T04:27:21.195" v="28" actId="47"/>
        <pc:sldMkLst>
          <pc:docMk/>
          <pc:sldMk cId="630129427" sldId="276"/>
        </pc:sldMkLst>
      </pc:sldChg>
      <pc:sldChg chg="del">
        <pc:chgData name="憲幸 松田" userId="844b88d91664ffba" providerId="LiveId" clId="{FA25F6E4-73B3-4D0C-BBBB-975E3F77CAC6}" dt="2024-09-26T04:27:21.541" v="29" actId="47"/>
        <pc:sldMkLst>
          <pc:docMk/>
          <pc:sldMk cId="4238773382" sldId="277"/>
        </pc:sldMkLst>
      </pc:sldChg>
      <pc:sldChg chg="del">
        <pc:chgData name="憲幸 松田" userId="844b88d91664ffba" providerId="LiveId" clId="{FA25F6E4-73B3-4D0C-BBBB-975E3F77CAC6}" dt="2024-09-26T04:27:11.754" v="4" actId="47"/>
        <pc:sldMkLst>
          <pc:docMk/>
          <pc:sldMk cId="696183141" sldId="278"/>
        </pc:sldMkLst>
      </pc:sldChg>
      <pc:sldChg chg="del">
        <pc:chgData name="憲幸 松田" userId="844b88d91664ffba" providerId="LiveId" clId="{FA25F6E4-73B3-4D0C-BBBB-975E3F77CAC6}" dt="2024-09-26T04:27:12.131" v="5" actId="47"/>
        <pc:sldMkLst>
          <pc:docMk/>
          <pc:sldMk cId="2282210694" sldId="279"/>
        </pc:sldMkLst>
      </pc:sldChg>
      <pc:sldChg chg="del">
        <pc:chgData name="憲幸 松田" userId="844b88d91664ffba" providerId="LiveId" clId="{FA25F6E4-73B3-4D0C-BBBB-975E3F77CAC6}" dt="2024-09-26T04:27:13.074" v="7" actId="47"/>
        <pc:sldMkLst>
          <pc:docMk/>
          <pc:sldMk cId="2890604483" sldId="282"/>
        </pc:sldMkLst>
      </pc:sldChg>
      <pc:sldChg chg="del">
        <pc:chgData name="憲幸 松田" userId="844b88d91664ffba" providerId="LiveId" clId="{FA25F6E4-73B3-4D0C-BBBB-975E3F77CAC6}" dt="2024-09-26T04:27:12.853" v="6" actId="47"/>
        <pc:sldMkLst>
          <pc:docMk/>
          <pc:sldMk cId="2266724728" sldId="283"/>
        </pc:sldMkLst>
      </pc:sldChg>
      <pc:sldChg chg="del">
        <pc:chgData name="憲幸 松田" userId="844b88d91664ffba" providerId="LiveId" clId="{FA25F6E4-73B3-4D0C-BBBB-975E3F77CAC6}" dt="2024-09-26T04:27:13.830" v="10" actId="47"/>
        <pc:sldMkLst>
          <pc:docMk/>
          <pc:sldMk cId="655922031" sldId="284"/>
        </pc:sldMkLst>
      </pc:sldChg>
      <pc:sldChg chg="del">
        <pc:chgData name="憲幸 松田" userId="844b88d91664ffba" providerId="LiveId" clId="{FA25F6E4-73B3-4D0C-BBBB-975E3F77CAC6}" dt="2024-09-26T04:27:18.470" v="22" actId="47"/>
        <pc:sldMkLst>
          <pc:docMk/>
          <pc:sldMk cId="3678909029" sldId="285"/>
        </pc:sldMkLst>
      </pc:sldChg>
      <pc:sldChg chg="del">
        <pc:chgData name="憲幸 松田" userId="844b88d91664ffba" providerId="LiveId" clId="{FA25F6E4-73B3-4D0C-BBBB-975E3F77CAC6}" dt="2024-09-26T04:27:10.842" v="2" actId="47"/>
        <pc:sldMkLst>
          <pc:docMk/>
          <pc:sldMk cId="496458474" sldId="286"/>
        </pc:sldMkLst>
      </pc:sldChg>
      <pc:sldChg chg="addSp delSp modSp mod delAnim modAnim">
        <pc:chgData name="憲幸 松田" userId="844b88d91664ffba" providerId="LiveId" clId="{FA25F6E4-73B3-4D0C-BBBB-975E3F77CAC6}" dt="2024-10-02T01:48:53.145" v="1393"/>
        <pc:sldMkLst>
          <pc:docMk/>
          <pc:sldMk cId="1819295459" sldId="287"/>
        </pc:sldMkLst>
      </pc:sldChg>
      <pc:sldChg chg="add del">
        <pc:chgData name="憲幸 松田" userId="844b88d91664ffba" providerId="LiveId" clId="{FA25F6E4-73B3-4D0C-BBBB-975E3F77CAC6}" dt="2024-09-26T04:25:38.500" v="1" actId="47"/>
        <pc:sldMkLst>
          <pc:docMk/>
          <pc:sldMk cId="3920647907" sldId="299"/>
        </pc:sldMkLst>
      </pc:sldChg>
      <pc:sldChg chg="add ord">
        <pc:chgData name="憲幸 松田" userId="844b88d91664ffba" providerId="LiveId" clId="{FA25F6E4-73B3-4D0C-BBBB-975E3F77CAC6}" dt="2024-09-26T06:59:15.978" v="157"/>
        <pc:sldMkLst>
          <pc:docMk/>
          <pc:sldMk cId="4044643094" sldId="300"/>
        </pc:sldMkLst>
      </pc:sldChg>
      <pc:sldChg chg="addSp delSp modSp add mod ord modAnim">
        <pc:chgData name="憲幸 松田" userId="844b88d91664ffba" providerId="LiveId" clId="{FA25F6E4-73B3-4D0C-BBBB-975E3F77CAC6}" dt="2024-10-01T07:20:23.304" v="331" actId="20577"/>
        <pc:sldMkLst>
          <pc:docMk/>
          <pc:sldMk cId="1146070681" sldId="301"/>
        </pc:sldMkLst>
      </pc:sldChg>
      <pc:sldChg chg="addSp delSp modSp add mod modAnim">
        <pc:chgData name="憲幸 松田" userId="844b88d91664ffba" providerId="LiveId" clId="{FA25F6E4-73B3-4D0C-BBBB-975E3F77CAC6}" dt="2024-10-02T01:47:46.215" v="1386" actId="113"/>
        <pc:sldMkLst>
          <pc:docMk/>
          <pc:sldMk cId="1175266990" sldId="302"/>
        </pc:sldMkLst>
      </pc:sldChg>
      <pc:sldChg chg="addSp delSp modSp add mod delAnim modAnim">
        <pc:chgData name="憲幸 松田" userId="844b88d91664ffba" providerId="LiveId" clId="{FA25F6E4-73B3-4D0C-BBBB-975E3F77CAC6}" dt="2024-09-26T07:12:31.275" v="283" actId="20577"/>
        <pc:sldMkLst>
          <pc:docMk/>
          <pc:sldMk cId="987910940" sldId="303"/>
        </pc:sldMkLst>
      </pc:sldChg>
      <pc:sldChg chg="modSp mod">
        <pc:chgData name="憲幸 松田" userId="844b88d91664ffba" providerId="LiveId" clId="{FA25F6E4-73B3-4D0C-BBBB-975E3F77CAC6}" dt="2024-10-02T01:48:23.319" v="1392" actId="2711"/>
        <pc:sldMkLst>
          <pc:docMk/>
          <pc:sldMk cId="2044664475" sldId="307"/>
        </pc:sldMkLst>
      </pc:sldChg>
      <pc:sldChg chg="addSp delSp modSp mod">
        <pc:chgData name="憲幸 松田" userId="844b88d91664ffba" providerId="LiveId" clId="{FA25F6E4-73B3-4D0C-BBBB-975E3F77CAC6}" dt="2024-10-01T07:15:34.866" v="293" actId="478"/>
        <pc:sldMkLst>
          <pc:docMk/>
          <pc:sldMk cId="1331715827" sldId="311"/>
        </pc:sldMkLst>
      </pc:sldChg>
      <pc:sldChg chg="addSp delSp modSp mod">
        <pc:chgData name="憲幸 松田" userId="844b88d91664ffba" providerId="LiveId" clId="{FA25F6E4-73B3-4D0C-BBBB-975E3F77CAC6}" dt="2024-10-01T07:14:39.546" v="287" actId="478"/>
        <pc:sldMkLst>
          <pc:docMk/>
          <pc:sldMk cId="1583177069" sldId="312"/>
        </pc:sldMkLst>
      </pc:sldChg>
      <pc:sldChg chg="modSp mod">
        <pc:chgData name="憲幸 松田" userId="844b88d91664ffba" providerId="LiveId" clId="{FA25F6E4-73B3-4D0C-BBBB-975E3F77CAC6}" dt="2024-10-02T01:34:54.646" v="1353" actId="1076"/>
        <pc:sldMkLst>
          <pc:docMk/>
          <pc:sldMk cId="1511035984" sldId="403"/>
        </pc:sldMkLst>
      </pc:sldChg>
      <pc:sldChg chg="addSp modSp mod modAnim">
        <pc:chgData name="憲幸 松田" userId="844b88d91664ffba" providerId="LiveId" clId="{FA25F6E4-73B3-4D0C-BBBB-975E3F77CAC6}" dt="2024-10-02T01:52:38.273" v="1407"/>
        <pc:sldMkLst>
          <pc:docMk/>
          <pc:sldMk cId="1087559173" sldId="406"/>
        </pc:sldMkLst>
      </pc:sldChg>
      <pc:sldChg chg="addSp delSp modSp add mod modAnim">
        <pc:chgData name="憲幸 松田" userId="844b88d91664ffba" providerId="LiveId" clId="{FA25F6E4-73B3-4D0C-BBBB-975E3F77CAC6}" dt="2024-10-02T01:44:23.775" v="1385" actId="404"/>
        <pc:sldMkLst>
          <pc:docMk/>
          <pc:sldMk cId="4068826146" sldId="407"/>
        </pc:sldMkLst>
      </pc:sldChg>
      <pc:sldChg chg="addSp delSp modSp add mod addAnim delAnim modAnim">
        <pc:chgData name="憲幸 松田" userId="844b88d91664ffba" providerId="LiveId" clId="{FA25F6E4-73B3-4D0C-BBBB-975E3F77CAC6}" dt="2024-10-01T23:17:46.700" v="537" actId="1076"/>
        <pc:sldMkLst>
          <pc:docMk/>
          <pc:sldMk cId="1763761889" sldId="408"/>
        </pc:sldMkLst>
      </pc:sldChg>
      <pc:sldChg chg="delSp add del mod delAnim modAnim">
        <pc:chgData name="憲幸 松田" userId="844b88d91664ffba" providerId="LiveId" clId="{FA25F6E4-73B3-4D0C-BBBB-975E3F77CAC6}" dt="2024-10-01T23:48:58.881" v="803" actId="47"/>
        <pc:sldMkLst>
          <pc:docMk/>
          <pc:sldMk cId="2928844183" sldId="409"/>
        </pc:sldMkLst>
      </pc:sldChg>
      <pc:sldChg chg="addSp delSp modSp add mod ord delAnim modAnim">
        <pc:chgData name="憲幸 松田" userId="844b88d91664ffba" providerId="LiveId" clId="{FA25F6E4-73B3-4D0C-BBBB-975E3F77CAC6}" dt="2024-10-02T01:41:00.356" v="1376"/>
        <pc:sldMkLst>
          <pc:docMk/>
          <pc:sldMk cId="3372895209" sldId="410"/>
        </pc:sldMkLst>
      </pc:sldChg>
      <pc:sldChg chg="addSp delSp modSp add mod delAnim modAnim">
        <pc:chgData name="憲幸 松田" userId="844b88d91664ffba" providerId="LiveId" clId="{FA25F6E4-73B3-4D0C-BBBB-975E3F77CAC6}" dt="2024-10-02T01:34:36.973" v="1351"/>
        <pc:sldMkLst>
          <pc:docMk/>
          <pc:sldMk cId="2496606763" sldId="411"/>
        </pc:sldMkLst>
      </pc:sldChg>
    </pc:docChg>
  </pc:docChgLst>
  <pc:docChgLst>
    <pc:chgData name="憲幸 松田" userId="844b88d91664ffba" providerId="LiveId" clId="{EF18B1EF-5EBF-4EFF-9D99-E3C760DBFC61}"/>
    <pc:docChg chg="undo redo custSel addSld delSld modSld sldOrd">
      <pc:chgData name="憲幸 松田" userId="844b88d91664ffba" providerId="LiveId" clId="{EF18B1EF-5EBF-4EFF-9D99-E3C760DBFC61}" dt="2024-10-07T05:48:54.322" v="5985" actId="20577"/>
      <pc:docMkLst>
        <pc:docMk/>
      </pc:docMkLst>
      <pc:sldChg chg="addSp delSp modSp mod modAnim">
        <pc:chgData name="憲幸 松田" userId="844b88d91664ffba" providerId="LiveId" clId="{EF18B1EF-5EBF-4EFF-9D99-E3C760DBFC61}" dt="2024-10-05T01:23:50.209" v="2042" actId="1076"/>
        <pc:sldMkLst>
          <pc:docMk/>
          <pc:sldMk cId="1819295459" sldId="287"/>
        </pc:sldMkLst>
      </pc:sldChg>
      <pc:sldChg chg="modSp modAnim">
        <pc:chgData name="憲幸 松田" userId="844b88d91664ffba" providerId="LiveId" clId="{EF18B1EF-5EBF-4EFF-9D99-E3C760DBFC61}" dt="2024-10-02T08:35:57.507" v="1438"/>
        <pc:sldMkLst>
          <pc:docMk/>
          <pc:sldMk cId="1184390541" sldId="298"/>
        </pc:sldMkLst>
      </pc:sldChg>
      <pc:sldChg chg="del">
        <pc:chgData name="憲幸 松田" userId="844b88d91664ffba" providerId="LiveId" clId="{EF18B1EF-5EBF-4EFF-9D99-E3C760DBFC61}" dt="2024-10-01T00:37:42.731" v="400" actId="47"/>
        <pc:sldMkLst>
          <pc:docMk/>
          <pc:sldMk cId="3920647907" sldId="299"/>
        </pc:sldMkLst>
      </pc:sldChg>
      <pc:sldChg chg="del">
        <pc:chgData name="憲幸 松田" userId="844b88d91664ffba" providerId="LiveId" clId="{EF18B1EF-5EBF-4EFF-9D99-E3C760DBFC61}" dt="2024-10-01T00:37:39.795" v="399" actId="47"/>
        <pc:sldMkLst>
          <pc:docMk/>
          <pc:sldMk cId="4044643094" sldId="300"/>
        </pc:sldMkLst>
      </pc:sldChg>
      <pc:sldChg chg="modSp ord modAnim">
        <pc:chgData name="憲幸 松田" userId="844b88d91664ffba" providerId="LiveId" clId="{EF18B1EF-5EBF-4EFF-9D99-E3C760DBFC61}" dt="2024-10-01T02:51:42.661" v="1418" actId="20577"/>
        <pc:sldMkLst>
          <pc:docMk/>
          <pc:sldMk cId="1146070681" sldId="301"/>
        </pc:sldMkLst>
      </pc:sldChg>
      <pc:sldChg chg="addSp modSp mod ord modAnim">
        <pc:chgData name="憲幸 松田" userId="844b88d91664ffba" providerId="LiveId" clId="{EF18B1EF-5EBF-4EFF-9D99-E3C760DBFC61}" dt="2024-10-07T05:05:46.714" v="5037"/>
        <pc:sldMkLst>
          <pc:docMk/>
          <pc:sldMk cId="1175266990" sldId="302"/>
        </pc:sldMkLst>
      </pc:sldChg>
      <pc:sldChg chg="modSp mod">
        <pc:chgData name="憲幸 松田" userId="844b88d91664ffba" providerId="LiveId" clId="{EF18B1EF-5EBF-4EFF-9D99-E3C760DBFC61}" dt="2024-10-07T05:40:11.241" v="5233" actId="113"/>
        <pc:sldMkLst>
          <pc:docMk/>
          <pc:sldMk cId="987910940" sldId="303"/>
        </pc:sldMkLst>
      </pc:sldChg>
      <pc:sldChg chg="addSp delSp modSp add mod ord delAnim modAnim">
        <pc:chgData name="憲幸 松田" userId="844b88d91664ffba" providerId="LiveId" clId="{EF18B1EF-5EBF-4EFF-9D99-E3C760DBFC61}" dt="2024-10-01T01:07:44.044" v="701" actId="14100"/>
        <pc:sldMkLst>
          <pc:docMk/>
          <pc:sldMk cId="3934692510" sldId="304"/>
        </pc:sldMkLst>
      </pc:sldChg>
      <pc:sldChg chg="addSp delSp modSp add mod delAnim modAnim">
        <pc:chgData name="憲幸 松田" userId="844b88d91664ffba" providerId="LiveId" clId="{EF18B1EF-5EBF-4EFF-9D99-E3C760DBFC61}" dt="2024-10-06T02:02:52.013" v="3538" actId="1076"/>
        <pc:sldMkLst>
          <pc:docMk/>
          <pc:sldMk cId="446829066" sldId="305"/>
        </pc:sldMkLst>
      </pc:sldChg>
      <pc:sldChg chg="addSp delSp modSp add">
        <pc:chgData name="憲幸 松田" userId="844b88d91664ffba" providerId="LiveId" clId="{EF18B1EF-5EBF-4EFF-9D99-E3C760DBFC61}" dt="2024-10-01T00:15:06.244" v="158" actId="1076"/>
        <pc:sldMkLst>
          <pc:docMk/>
          <pc:sldMk cId="2269737917" sldId="306"/>
        </pc:sldMkLst>
      </pc:sldChg>
      <pc:sldChg chg="addSp delSp modSp add mod modAnim">
        <pc:chgData name="憲幸 松田" userId="844b88d91664ffba" providerId="LiveId" clId="{EF18B1EF-5EBF-4EFF-9D99-E3C760DBFC61}" dt="2024-10-01T01:03:27.519" v="689" actId="14100"/>
        <pc:sldMkLst>
          <pc:docMk/>
          <pc:sldMk cId="2044664475" sldId="307"/>
        </pc:sldMkLst>
      </pc:sldChg>
      <pc:sldChg chg="modSp add mod">
        <pc:chgData name="憲幸 松田" userId="844b88d91664ffba" providerId="LiveId" clId="{EF18B1EF-5EBF-4EFF-9D99-E3C760DBFC61}" dt="2024-10-07T03:05:02.889" v="3565" actId="14734"/>
        <pc:sldMkLst>
          <pc:docMk/>
          <pc:sldMk cId="885117772" sldId="308"/>
        </pc:sldMkLst>
      </pc:sldChg>
      <pc:sldChg chg="addSp delSp modSp add mod modAnim">
        <pc:chgData name="憲幸 松田" userId="844b88d91664ffba" providerId="LiveId" clId="{EF18B1EF-5EBF-4EFF-9D99-E3C760DBFC61}" dt="2024-10-01T01:07:57.012" v="706" actId="1076"/>
        <pc:sldMkLst>
          <pc:docMk/>
          <pc:sldMk cId="2137150546" sldId="309"/>
        </pc:sldMkLst>
      </pc:sldChg>
      <pc:sldChg chg="addSp delSp modSp add mod">
        <pc:chgData name="憲幸 松田" userId="844b88d91664ffba" providerId="LiveId" clId="{EF18B1EF-5EBF-4EFF-9D99-E3C760DBFC61}" dt="2024-10-01T00:47:22.092" v="486" actId="11529"/>
        <pc:sldMkLst>
          <pc:docMk/>
          <pc:sldMk cId="2082066679" sldId="310"/>
        </pc:sldMkLst>
      </pc:sldChg>
      <pc:sldChg chg="addSp delSp modSp add">
        <pc:chgData name="憲幸 松田" userId="844b88d91664ffba" providerId="LiveId" clId="{EF18B1EF-5EBF-4EFF-9D99-E3C760DBFC61}" dt="2024-10-01T00:28:06.871" v="362" actId="164"/>
        <pc:sldMkLst>
          <pc:docMk/>
          <pc:sldMk cId="1331715827" sldId="311"/>
        </pc:sldMkLst>
      </pc:sldChg>
      <pc:sldChg chg="addSp delSp modSp add">
        <pc:chgData name="憲幸 松田" userId="844b88d91664ffba" providerId="LiveId" clId="{EF18B1EF-5EBF-4EFF-9D99-E3C760DBFC61}" dt="2024-10-01T00:28:51.988" v="374" actId="164"/>
        <pc:sldMkLst>
          <pc:docMk/>
          <pc:sldMk cId="1583177069" sldId="312"/>
        </pc:sldMkLst>
      </pc:sldChg>
      <pc:sldChg chg="addSp delSp modSp add">
        <pc:chgData name="憲幸 松田" userId="844b88d91664ffba" providerId="LiveId" clId="{EF18B1EF-5EBF-4EFF-9D99-E3C760DBFC61}" dt="2024-10-01T00:29:43.111" v="388" actId="164"/>
        <pc:sldMkLst>
          <pc:docMk/>
          <pc:sldMk cId="3209397716" sldId="313"/>
        </pc:sldMkLst>
      </pc:sldChg>
      <pc:sldChg chg="addSp delSp modSp add">
        <pc:chgData name="憲幸 松田" userId="844b88d91664ffba" providerId="LiveId" clId="{EF18B1EF-5EBF-4EFF-9D99-E3C760DBFC61}" dt="2024-10-01T00:29:36.247" v="387" actId="164"/>
        <pc:sldMkLst>
          <pc:docMk/>
          <pc:sldMk cId="1651816086" sldId="314"/>
        </pc:sldMkLst>
      </pc:sldChg>
      <pc:sldChg chg="addSp delSp modSp add del mod modAnim">
        <pc:chgData name="憲幸 松田" userId="844b88d91664ffba" providerId="LiveId" clId="{EF18B1EF-5EBF-4EFF-9D99-E3C760DBFC61}" dt="2024-10-01T01:24:39.710" v="1240" actId="47"/>
        <pc:sldMkLst>
          <pc:docMk/>
          <pc:sldMk cId="4209298109" sldId="315"/>
        </pc:sldMkLst>
      </pc:sldChg>
      <pc:sldChg chg="addSp delSp modSp add mod modAnim">
        <pc:chgData name="憲幸 松田" userId="844b88d91664ffba" providerId="LiveId" clId="{EF18B1EF-5EBF-4EFF-9D99-E3C760DBFC61}" dt="2024-10-01T01:25:02.349" v="1246"/>
        <pc:sldMkLst>
          <pc:docMk/>
          <pc:sldMk cId="1201588686" sldId="316"/>
        </pc:sldMkLst>
      </pc:sldChg>
      <pc:sldChg chg="delSp add del modAnim">
        <pc:chgData name="憲幸 松田" userId="844b88d91664ffba" providerId="LiveId" clId="{EF18B1EF-5EBF-4EFF-9D99-E3C760DBFC61}" dt="2024-10-01T01:16:11.904" v="801" actId="47"/>
        <pc:sldMkLst>
          <pc:docMk/>
          <pc:sldMk cId="1797476173" sldId="317"/>
        </pc:sldMkLst>
      </pc:sldChg>
      <pc:sldChg chg="delSp add del modAnim">
        <pc:chgData name="憲幸 松田" userId="844b88d91664ffba" providerId="LiveId" clId="{EF18B1EF-5EBF-4EFF-9D99-E3C760DBFC61}" dt="2024-10-01T01:16:15.192" v="804" actId="47"/>
        <pc:sldMkLst>
          <pc:docMk/>
          <pc:sldMk cId="3555306453" sldId="318"/>
        </pc:sldMkLst>
      </pc:sldChg>
      <pc:sldChg chg="modSp add del mod modAnim">
        <pc:chgData name="憲幸 松田" userId="844b88d91664ffba" providerId="LiveId" clId="{EF18B1EF-5EBF-4EFF-9D99-E3C760DBFC61}" dt="2024-10-05T08:21:29.214" v="2392" actId="47"/>
        <pc:sldMkLst>
          <pc:docMk/>
          <pc:sldMk cId="3631534134" sldId="402"/>
        </pc:sldMkLst>
      </pc:sldChg>
      <pc:sldChg chg="modSp add del ord modAnim">
        <pc:chgData name="憲幸 松田" userId="844b88d91664ffba" providerId="LiveId" clId="{EF18B1EF-5EBF-4EFF-9D99-E3C760DBFC61}" dt="2024-10-01T01:14:28.436" v="795" actId="47"/>
        <pc:sldMkLst>
          <pc:docMk/>
          <pc:sldMk cId="763238677" sldId="403"/>
        </pc:sldMkLst>
      </pc:sldChg>
      <pc:sldChg chg="modSp add mod ord modAnim">
        <pc:chgData name="憲幸 松田" userId="844b88d91664ffba" providerId="LiveId" clId="{EF18B1EF-5EBF-4EFF-9D99-E3C760DBFC61}" dt="2024-10-05T01:26:18.698" v="2303" actId="1076"/>
        <pc:sldMkLst>
          <pc:docMk/>
          <pc:sldMk cId="1511035984" sldId="403"/>
        </pc:sldMkLst>
      </pc:sldChg>
      <pc:sldChg chg="add">
        <pc:chgData name="憲幸 松田" userId="844b88d91664ffba" providerId="LiveId" clId="{EF18B1EF-5EBF-4EFF-9D99-E3C760DBFC61}" dt="2024-10-01T01:21:12.769" v="1035"/>
        <pc:sldMkLst>
          <pc:docMk/>
          <pc:sldMk cId="1029158203" sldId="404"/>
        </pc:sldMkLst>
      </pc:sldChg>
      <pc:sldChg chg="add ord">
        <pc:chgData name="憲幸 松田" userId="844b88d91664ffba" providerId="LiveId" clId="{EF18B1EF-5EBF-4EFF-9D99-E3C760DBFC61}" dt="2024-10-01T01:22:16.727" v="1111"/>
        <pc:sldMkLst>
          <pc:docMk/>
          <pc:sldMk cId="3516801146" sldId="405"/>
        </pc:sldMkLst>
      </pc:sldChg>
      <pc:sldChg chg="addSp modSp add mod modAnim">
        <pc:chgData name="憲幸 松田" userId="844b88d91664ffba" providerId="LiveId" clId="{EF18B1EF-5EBF-4EFF-9D99-E3C760DBFC61}" dt="2024-10-02T08:15:26.796" v="1420"/>
        <pc:sldMkLst>
          <pc:docMk/>
          <pc:sldMk cId="1087559173" sldId="406"/>
        </pc:sldMkLst>
      </pc:sldChg>
      <pc:sldChg chg="modSp mod">
        <pc:chgData name="憲幸 松田" userId="844b88d91664ffba" providerId="LiveId" clId="{EF18B1EF-5EBF-4EFF-9D99-E3C760DBFC61}" dt="2024-10-07T05:40:04.483" v="5231" actId="113"/>
        <pc:sldMkLst>
          <pc:docMk/>
          <pc:sldMk cId="4068826146" sldId="407"/>
        </pc:sldMkLst>
      </pc:sldChg>
      <pc:sldChg chg="modSp mod modAnim">
        <pc:chgData name="憲幸 松田" userId="844b88d91664ffba" providerId="LiveId" clId="{EF18B1EF-5EBF-4EFF-9D99-E3C760DBFC61}" dt="2024-10-07T05:39:56.414" v="5230" actId="113"/>
        <pc:sldMkLst>
          <pc:docMk/>
          <pc:sldMk cId="1763761889" sldId="408"/>
        </pc:sldMkLst>
      </pc:sldChg>
      <pc:sldChg chg="add">
        <pc:chgData name="憲幸 松田" userId="844b88d91664ffba" providerId="LiveId" clId="{EF18B1EF-5EBF-4EFF-9D99-E3C760DBFC61}" dt="2024-10-05T00:30:36.776" v="1439"/>
        <pc:sldMkLst>
          <pc:docMk/>
          <pc:sldMk cId="674839897" sldId="412"/>
        </pc:sldMkLst>
      </pc:sldChg>
      <pc:sldChg chg="modSp add mod modAnim">
        <pc:chgData name="憲幸 松田" userId="844b88d91664ffba" providerId="LiveId" clId="{EF18B1EF-5EBF-4EFF-9D99-E3C760DBFC61}" dt="2024-10-05T08:23:15.597" v="2434" actId="20577"/>
        <pc:sldMkLst>
          <pc:docMk/>
          <pc:sldMk cId="1099671545" sldId="413"/>
        </pc:sldMkLst>
      </pc:sldChg>
      <pc:sldChg chg="addSp delSp modSp add modAnim">
        <pc:chgData name="憲幸 松田" userId="844b88d91664ffba" providerId="LiveId" clId="{EF18B1EF-5EBF-4EFF-9D99-E3C760DBFC61}" dt="2024-10-06T01:57:01.256" v="3397"/>
        <pc:sldMkLst>
          <pc:docMk/>
          <pc:sldMk cId="1484547179" sldId="414"/>
        </pc:sldMkLst>
      </pc:sldChg>
      <pc:sldChg chg="addSp delSp modSp add mod addAnim delAnim modAnim">
        <pc:chgData name="憲幸 松田" userId="844b88d91664ffba" providerId="LiveId" clId="{EF18B1EF-5EBF-4EFF-9D99-E3C760DBFC61}" dt="2024-10-07T05:04:05.328" v="4987" actId="20577"/>
        <pc:sldMkLst>
          <pc:docMk/>
          <pc:sldMk cId="4267934410" sldId="415"/>
        </pc:sldMkLst>
      </pc:sldChg>
      <pc:sldChg chg="addSp delSp modSp add mod addAnim delAnim modAnim">
        <pc:chgData name="憲幸 松田" userId="844b88d91664ffba" providerId="LiveId" clId="{EF18B1EF-5EBF-4EFF-9D99-E3C760DBFC61}" dt="2024-10-05T08:58:40.471" v="3053" actId="1076"/>
        <pc:sldMkLst>
          <pc:docMk/>
          <pc:sldMk cId="68130343" sldId="416"/>
        </pc:sldMkLst>
      </pc:sldChg>
      <pc:sldChg chg="addSp delSp modSp add mod delAnim modAnim">
        <pc:chgData name="憲幸 松田" userId="844b88d91664ffba" providerId="LiveId" clId="{EF18B1EF-5EBF-4EFF-9D99-E3C760DBFC61}" dt="2024-10-07T05:40:30.425" v="5237" actId="113"/>
        <pc:sldMkLst>
          <pc:docMk/>
          <pc:sldMk cId="3671317915" sldId="417"/>
        </pc:sldMkLst>
      </pc:sldChg>
      <pc:sldChg chg="addSp delSp modSp add mod ord delAnim modAnim">
        <pc:chgData name="憲幸 松田" userId="844b88d91664ffba" providerId="LiveId" clId="{EF18B1EF-5EBF-4EFF-9D99-E3C760DBFC61}" dt="2024-10-07T05:27:53.832" v="5225" actId="404"/>
        <pc:sldMkLst>
          <pc:docMk/>
          <pc:sldMk cId="1995263610" sldId="418"/>
        </pc:sldMkLst>
      </pc:sldChg>
      <pc:sldChg chg="modSp add del mod modAnim">
        <pc:chgData name="憲幸 松田" userId="844b88d91664ffba" providerId="LiveId" clId="{EF18B1EF-5EBF-4EFF-9D99-E3C760DBFC61}" dt="2024-10-07T03:26:25.364" v="4481" actId="47"/>
        <pc:sldMkLst>
          <pc:docMk/>
          <pc:sldMk cId="428359969" sldId="419"/>
        </pc:sldMkLst>
      </pc:sldChg>
      <pc:sldChg chg="modSp add mod ord modAnim">
        <pc:chgData name="憲幸 松田" userId="844b88d91664ffba" providerId="LiveId" clId="{EF18B1EF-5EBF-4EFF-9D99-E3C760DBFC61}" dt="2024-10-07T05:48:54.322" v="5985" actId="20577"/>
        <pc:sldMkLst>
          <pc:docMk/>
          <pc:sldMk cId="3664796403" sldId="419"/>
        </pc:sldMkLst>
      </pc:sldChg>
      <pc:sldChg chg="add del">
        <pc:chgData name="憲幸 松田" userId="844b88d91664ffba" providerId="LiveId" clId="{EF18B1EF-5EBF-4EFF-9D99-E3C760DBFC61}" dt="2024-10-07T05:39:35.008" v="5227" actId="47"/>
        <pc:sldMkLst>
          <pc:docMk/>
          <pc:sldMk cId="3905150081" sldId="419"/>
        </pc:sldMkLst>
      </pc:sldChg>
      <pc:sldChg chg="add del">
        <pc:chgData name="憲幸 松田" userId="844b88d91664ffba" providerId="LiveId" clId="{EF18B1EF-5EBF-4EFF-9D99-E3C760DBFC61}" dt="2024-10-07T05:47:15.513" v="5907"/>
        <pc:sldMkLst>
          <pc:docMk/>
          <pc:sldMk cId="859194603" sldId="420"/>
        </pc:sldMkLst>
      </pc:sldChg>
    </pc:docChg>
  </pc:docChgLst>
  <pc:docChgLst>
    <pc:chgData name="憲幸 松田" userId="844b88d91664ffba" providerId="LiveId" clId="{3DF7560D-07DE-49DB-9C15-D9B0E9F395F6}"/>
    <pc:docChg chg="undo custSel addSld delSld modSld sldOrd modNotesMaster">
      <pc:chgData name="憲幸 松田" userId="844b88d91664ffba" providerId="LiveId" clId="{3DF7560D-07DE-49DB-9C15-D9B0E9F395F6}" dt="2025-01-20T01:58:03.373" v="768" actId="404"/>
      <pc:docMkLst>
        <pc:docMk/>
      </pc:docMkLst>
      <pc:sldChg chg="addSp modSp modAnim">
        <pc:chgData name="憲幸 松田" userId="844b88d91664ffba" providerId="LiveId" clId="{3DF7560D-07DE-49DB-9C15-D9B0E9F395F6}" dt="2025-01-20T01:32:37.866" v="424"/>
        <pc:sldMkLst>
          <pc:docMk/>
          <pc:sldMk cId="1875013430" sldId="324"/>
        </pc:sldMkLst>
      </pc:sldChg>
      <pc:sldChg chg="addSp modSp modAnim">
        <pc:chgData name="憲幸 松田" userId="844b88d91664ffba" providerId="LiveId" clId="{3DF7560D-07DE-49DB-9C15-D9B0E9F395F6}" dt="2025-01-20T00:09:52.118" v="54"/>
        <pc:sldMkLst>
          <pc:docMk/>
          <pc:sldMk cId="674839897" sldId="412"/>
        </pc:sldMkLst>
      </pc:sldChg>
      <pc:sldChg chg="ord">
        <pc:chgData name="憲幸 松田" userId="844b88d91664ffba" providerId="LiveId" clId="{3DF7560D-07DE-49DB-9C15-D9B0E9F395F6}" dt="2025-01-19T23:20:12.032" v="3"/>
        <pc:sldMkLst>
          <pc:docMk/>
          <pc:sldMk cId="150553674" sldId="422"/>
        </pc:sldMkLst>
      </pc:sldChg>
      <pc:sldChg chg="addSp modSp mod ord modAnim">
        <pc:chgData name="憲幸 松田" userId="844b88d91664ffba" providerId="LiveId" clId="{3DF7560D-07DE-49DB-9C15-D9B0E9F395F6}" dt="2025-01-20T00:33:03.163" v="247"/>
        <pc:sldMkLst>
          <pc:docMk/>
          <pc:sldMk cId="2630557113" sldId="428"/>
        </pc:sldMkLst>
      </pc:sldChg>
      <pc:sldChg chg="addSp modSp mod modAnim">
        <pc:chgData name="憲幸 松田" userId="844b88d91664ffba" providerId="LiveId" clId="{3DF7560D-07DE-49DB-9C15-D9B0E9F395F6}" dt="2025-01-20T01:58:03.373" v="768" actId="404"/>
        <pc:sldMkLst>
          <pc:docMk/>
          <pc:sldMk cId="2494932959" sldId="2420"/>
        </pc:sldMkLst>
      </pc:sldChg>
      <pc:sldChg chg="del">
        <pc:chgData name="憲幸 松田" userId="844b88d91664ffba" providerId="LiveId" clId="{3DF7560D-07DE-49DB-9C15-D9B0E9F395F6}" dt="2025-01-20T01:55:22.554" v="761" actId="47"/>
        <pc:sldMkLst>
          <pc:docMk/>
          <pc:sldMk cId="116838012" sldId="2422"/>
        </pc:sldMkLst>
      </pc:sldChg>
      <pc:sldChg chg="addSp modSp mod modAnim">
        <pc:chgData name="憲幸 松田" userId="844b88d91664ffba" providerId="LiveId" clId="{3DF7560D-07DE-49DB-9C15-D9B0E9F395F6}" dt="2025-01-20T01:36:29.798" v="453"/>
        <pc:sldMkLst>
          <pc:docMk/>
          <pc:sldMk cId="3763718784" sldId="2424"/>
        </pc:sldMkLst>
      </pc:sldChg>
      <pc:sldChg chg="modNotes">
        <pc:chgData name="憲幸 松田" userId="844b88d91664ffba" providerId="LiveId" clId="{3DF7560D-07DE-49DB-9C15-D9B0E9F395F6}" dt="2025-01-20T01:57:17.612" v="764"/>
        <pc:sldMkLst>
          <pc:docMk/>
          <pc:sldMk cId="604506588" sldId="2431"/>
        </pc:sldMkLst>
      </pc:sldChg>
      <pc:sldChg chg="modSp">
        <pc:chgData name="憲幸 松田" userId="844b88d91664ffba" providerId="LiveId" clId="{3DF7560D-07DE-49DB-9C15-D9B0E9F395F6}" dt="2025-01-20T00:08:13.568" v="43" actId="14100"/>
        <pc:sldMkLst>
          <pc:docMk/>
          <pc:sldMk cId="530733583" sldId="2432"/>
        </pc:sldMkLst>
      </pc:sldChg>
      <pc:sldChg chg="modSp modAnim modNotes">
        <pc:chgData name="憲幸 松田" userId="844b88d91664ffba" providerId="LiveId" clId="{3DF7560D-07DE-49DB-9C15-D9B0E9F395F6}" dt="2025-01-20T01:57:17.612" v="764"/>
        <pc:sldMkLst>
          <pc:docMk/>
          <pc:sldMk cId="628439828" sldId="2433"/>
        </pc:sldMkLst>
      </pc:sldChg>
      <pc:sldChg chg="modNotes">
        <pc:chgData name="憲幸 松田" userId="844b88d91664ffba" providerId="LiveId" clId="{3DF7560D-07DE-49DB-9C15-D9B0E9F395F6}" dt="2025-01-20T01:57:17.612" v="764"/>
        <pc:sldMkLst>
          <pc:docMk/>
          <pc:sldMk cId="821335448" sldId="2434"/>
        </pc:sldMkLst>
      </pc:sldChg>
      <pc:sldChg chg="addSp delSp modSp add mod ord modAnim">
        <pc:chgData name="憲幸 松田" userId="844b88d91664ffba" providerId="LiveId" clId="{3DF7560D-07DE-49DB-9C15-D9B0E9F395F6}" dt="2025-01-20T01:54:33.215" v="760"/>
        <pc:sldMkLst>
          <pc:docMk/>
          <pc:sldMk cId="4050643006" sldId="2435"/>
        </pc:sldMkLst>
      </pc:sldChg>
      <pc:sldChg chg="addSp modSp add ord">
        <pc:chgData name="憲幸 松田" userId="844b88d91664ffba" providerId="LiveId" clId="{3DF7560D-07DE-49DB-9C15-D9B0E9F395F6}" dt="2025-01-20T01:03:32.630" v="261"/>
        <pc:sldMkLst>
          <pc:docMk/>
          <pc:sldMk cId="2701424379" sldId="2436"/>
        </pc:sldMkLst>
      </pc:sldChg>
      <pc:sldChg chg="addSp modSp add ord">
        <pc:chgData name="憲幸 松田" userId="844b88d91664ffba" providerId="LiveId" clId="{3DF7560D-07DE-49DB-9C15-D9B0E9F395F6}" dt="2025-01-20T01:03:32.630" v="261"/>
        <pc:sldMkLst>
          <pc:docMk/>
          <pc:sldMk cId="242891250" sldId="2437"/>
        </pc:sldMkLst>
      </pc:sldChg>
      <pc:sldChg chg="addSp modSp add mod ord">
        <pc:chgData name="憲幸 松田" userId="844b88d91664ffba" providerId="LiveId" clId="{3DF7560D-07DE-49DB-9C15-D9B0E9F395F6}" dt="2025-01-20T01:13:25.097" v="310" actId="1076"/>
        <pc:sldMkLst>
          <pc:docMk/>
          <pc:sldMk cId="3596934502" sldId="2438"/>
        </pc:sldMkLst>
      </pc:sldChg>
      <pc:sldChg chg="addSp delSp modSp add mod modAnim">
        <pc:chgData name="憲幸 松田" userId="844b88d91664ffba" providerId="LiveId" clId="{3DF7560D-07DE-49DB-9C15-D9B0E9F395F6}" dt="2025-01-20T01:01:08.588" v="254" actId="20577"/>
        <pc:sldMkLst>
          <pc:docMk/>
          <pc:sldMk cId="3841436758" sldId="2439"/>
        </pc:sldMkLst>
      </pc:sldChg>
      <pc:sldChg chg="modSp add ord modAnim">
        <pc:chgData name="憲幸 松田" userId="844b88d91664ffba" providerId="LiveId" clId="{3DF7560D-07DE-49DB-9C15-D9B0E9F395F6}" dt="2025-01-20T01:01:04.895" v="252" actId="20577"/>
        <pc:sldMkLst>
          <pc:docMk/>
          <pc:sldMk cId="891011569" sldId="2440"/>
        </pc:sldMkLst>
      </pc:sldChg>
      <pc:sldChg chg="add del">
        <pc:chgData name="憲幸 松田" userId="844b88d91664ffba" providerId="LiveId" clId="{3DF7560D-07DE-49DB-9C15-D9B0E9F395F6}" dt="2025-01-20T00:15:44.353" v="148"/>
        <pc:sldMkLst>
          <pc:docMk/>
          <pc:sldMk cId="1201676675" sldId="2440"/>
        </pc:sldMkLst>
      </pc:sldChg>
      <pc:sldChg chg="modSp add del mod">
        <pc:chgData name="憲幸 松田" userId="844b88d91664ffba" providerId="LiveId" clId="{3DF7560D-07DE-49DB-9C15-D9B0E9F395F6}" dt="2025-01-20T00:15:20.892" v="137" actId="47"/>
        <pc:sldMkLst>
          <pc:docMk/>
          <pc:sldMk cId="1418258978" sldId="2440"/>
        </pc:sldMkLst>
      </pc:sldChg>
      <pc:sldChg chg="add del">
        <pc:chgData name="憲幸 松田" userId="844b88d91664ffba" providerId="LiveId" clId="{3DF7560D-07DE-49DB-9C15-D9B0E9F395F6}" dt="2025-01-20T00:09:07.765" v="45"/>
        <pc:sldMkLst>
          <pc:docMk/>
          <pc:sldMk cId="3543889724" sldId="2440"/>
        </pc:sldMkLst>
      </pc:sldChg>
      <pc:sldChg chg="add del">
        <pc:chgData name="憲幸 松田" userId="844b88d91664ffba" providerId="LiveId" clId="{3DF7560D-07DE-49DB-9C15-D9B0E9F395F6}" dt="2025-01-20T00:16:13.834" v="153" actId="47"/>
        <pc:sldMkLst>
          <pc:docMk/>
          <pc:sldMk cId="3929745226" sldId="2440"/>
        </pc:sldMkLst>
      </pc:sldChg>
      <pc:sldChg chg="add del modAnim">
        <pc:chgData name="憲幸 松田" userId="844b88d91664ffba" providerId="LiveId" clId="{3DF7560D-07DE-49DB-9C15-D9B0E9F395F6}" dt="2025-01-20T00:22:45.584" v="223" actId="47"/>
        <pc:sldMkLst>
          <pc:docMk/>
          <pc:sldMk cId="2768555328" sldId="2441"/>
        </pc:sldMkLst>
      </pc:sldChg>
      <pc:sldChg chg="addSp delSp modSp add mod ord modAnim">
        <pc:chgData name="憲幸 松田" userId="844b88d91664ffba" providerId="LiveId" clId="{3DF7560D-07DE-49DB-9C15-D9B0E9F395F6}" dt="2025-01-20T01:01:12.841" v="256" actId="20577"/>
        <pc:sldMkLst>
          <pc:docMk/>
          <pc:sldMk cId="200411932" sldId="2442"/>
        </pc:sldMkLst>
      </pc:sldChg>
      <pc:sldChg chg="addSp delSp modSp add mod modAnim">
        <pc:chgData name="憲幸 松田" userId="844b88d91664ffba" providerId="LiveId" clId="{3DF7560D-07DE-49DB-9C15-D9B0E9F395F6}" dt="2025-01-20T01:25:53.781" v="381" actId="20577"/>
        <pc:sldMkLst>
          <pc:docMk/>
          <pc:sldMk cId="86122321" sldId="2443"/>
        </pc:sldMkLst>
      </pc:sldChg>
      <pc:sldChg chg="delSp modSp add del mod delAnim modAnim">
        <pc:chgData name="憲幸 松田" userId="844b88d91664ffba" providerId="LiveId" clId="{3DF7560D-07DE-49DB-9C15-D9B0E9F395F6}" dt="2025-01-20T01:27:55.010" v="386" actId="47"/>
        <pc:sldMkLst>
          <pc:docMk/>
          <pc:sldMk cId="321850951" sldId="2444"/>
        </pc:sldMkLst>
      </pc:sldChg>
      <pc:sldChg chg="addSp delSp modSp add mod modAnim modNotes">
        <pc:chgData name="憲幸 松田" userId="844b88d91664ffba" providerId="LiveId" clId="{3DF7560D-07DE-49DB-9C15-D9B0E9F395F6}" dt="2025-01-20T01:57:17.612" v="764"/>
        <pc:sldMkLst>
          <pc:docMk/>
          <pc:sldMk cId="3614536124" sldId="2444"/>
        </pc:sldMkLst>
      </pc:sldChg>
      <pc:sldChg chg="addSp delSp modSp add mod ord delAnim modAnim">
        <pc:chgData name="憲幸 松田" userId="844b88d91664ffba" providerId="LiveId" clId="{3DF7560D-07DE-49DB-9C15-D9B0E9F395F6}" dt="2025-01-20T01:53:41.657" v="757" actId="20577"/>
        <pc:sldMkLst>
          <pc:docMk/>
          <pc:sldMk cId="1267900210" sldId="2445"/>
        </pc:sldMkLst>
      </pc:sldChg>
      <pc:sldChg chg="modSp add del ord modAnim">
        <pc:chgData name="憲幸 松田" userId="844b88d91664ffba" providerId="LiveId" clId="{3DF7560D-07DE-49DB-9C15-D9B0E9F395F6}" dt="2025-01-20T01:51:06.747" v="711"/>
        <pc:sldMkLst>
          <pc:docMk/>
          <pc:sldMk cId="658965637" sldId="2446"/>
        </pc:sldMkLst>
      </pc:sldChg>
      <pc:sldChg chg="modSp add ord modAnim">
        <pc:chgData name="憲幸 松田" userId="844b88d91664ffba" providerId="LiveId" clId="{3DF7560D-07DE-49DB-9C15-D9B0E9F395F6}" dt="2025-01-20T01:53:06.594" v="755"/>
        <pc:sldMkLst>
          <pc:docMk/>
          <pc:sldMk cId="3424357338" sldId="2446"/>
        </pc:sldMkLst>
      </pc:sldChg>
    </pc:docChg>
  </pc:docChgLst>
  <pc:docChgLst>
    <pc:chgData name="憲幸 松田" userId="844b88d91664ffba" providerId="LiveId" clId="{E1E632AE-AB79-45A8-9232-2B748D02CF6F}"/>
    <pc:docChg chg="addSld delSld modSld sldOrd">
      <pc:chgData name="憲幸 松田" userId="844b88d91664ffba" providerId="LiveId" clId="{E1E632AE-AB79-45A8-9232-2B748D02CF6F}" dt="2025-02-03T09:53:47.188" v="130"/>
      <pc:docMkLst>
        <pc:docMk/>
      </pc:docMkLst>
      <pc:sldChg chg="modAnim">
        <pc:chgData name="憲幸 松田" userId="844b88d91664ffba" providerId="LiveId" clId="{E1E632AE-AB79-45A8-9232-2B748D02CF6F}" dt="2025-02-03T05:39:03.843" v="57"/>
        <pc:sldMkLst>
          <pc:docMk/>
          <pc:sldMk cId="1819295459" sldId="287"/>
        </pc:sldMkLst>
      </pc:sldChg>
      <pc:sldChg chg="modAnim">
        <pc:chgData name="憲幸 松田" userId="844b88d91664ffba" providerId="LiveId" clId="{E1E632AE-AB79-45A8-9232-2B748D02CF6F}" dt="2025-02-03T09:53:47.188" v="130"/>
        <pc:sldMkLst>
          <pc:docMk/>
          <pc:sldMk cId="1401528209" sldId="431"/>
        </pc:sldMkLst>
      </pc:sldChg>
      <pc:sldChg chg="modAnim">
        <pc:chgData name="憲幸 松田" userId="844b88d91664ffba" providerId="LiveId" clId="{E1E632AE-AB79-45A8-9232-2B748D02CF6F}" dt="2025-02-03T06:37:12.251" v="129"/>
        <pc:sldMkLst>
          <pc:docMk/>
          <pc:sldMk cId="617140191" sldId="2460"/>
        </pc:sldMkLst>
      </pc:sldChg>
      <pc:sldChg chg="modSp modAnim">
        <pc:chgData name="憲幸 松田" userId="844b88d91664ffba" providerId="LiveId" clId="{E1E632AE-AB79-45A8-9232-2B748D02CF6F}" dt="2025-02-03T06:34:32.615" v="124" actId="1076"/>
        <pc:sldMkLst>
          <pc:docMk/>
          <pc:sldMk cId="730082664" sldId="2463"/>
        </pc:sldMkLst>
      </pc:sldChg>
      <pc:sldChg chg="modSp modAnim">
        <pc:chgData name="憲幸 松田" userId="844b88d91664ffba" providerId="LiveId" clId="{E1E632AE-AB79-45A8-9232-2B748D02CF6F}" dt="2025-02-03T06:34:13.503" v="92" actId="1035"/>
        <pc:sldMkLst>
          <pc:docMk/>
          <pc:sldMk cId="50356988" sldId="2467"/>
        </pc:sldMkLst>
      </pc:sldChg>
      <pc:sldChg chg="modSp modAnim">
        <pc:chgData name="憲幸 松田" userId="844b88d91664ffba" providerId="LiveId" clId="{E1E632AE-AB79-45A8-9232-2B748D02CF6F}" dt="2025-02-03T06:34:35.437" v="125" actId="1076"/>
        <pc:sldMkLst>
          <pc:docMk/>
          <pc:sldMk cId="1014130375" sldId="2469"/>
        </pc:sldMkLst>
      </pc:sldChg>
      <pc:sldChg chg="modSp modAnim">
        <pc:chgData name="憲幸 松田" userId="844b88d91664ffba" providerId="LiveId" clId="{E1E632AE-AB79-45A8-9232-2B748D02CF6F}" dt="2025-02-03T06:34:23.823" v="122" actId="1035"/>
        <pc:sldMkLst>
          <pc:docMk/>
          <pc:sldMk cId="1870974732" sldId="2470"/>
        </pc:sldMkLst>
      </pc:sldChg>
      <pc:sldChg chg="del ord">
        <pc:chgData name="憲幸 松田" userId="844b88d91664ffba" providerId="LiveId" clId="{E1E632AE-AB79-45A8-9232-2B748D02CF6F}" dt="2025-02-03T05:19:00.356" v="5" actId="47"/>
        <pc:sldMkLst>
          <pc:docMk/>
          <pc:sldMk cId="843076269" sldId="2472"/>
        </pc:sldMkLst>
      </pc:sldChg>
      <pc:sldChg chg="modSp add">
        <pc:chgData name="憲幸 松田" userId="844b88d91664ffba" providerId="LiveId" clId="{E1E632AE-AB79-45A8-9232-2B748D02CF6F}" dt="2025-02-03T05:18:34.714" v="2" actId="732"/>
        <pc:sldMkLst>
          <pc:docMk/>
          <pc:sldMk cId="418634922" sldId="2473"/>
        </pc:sldMkLst>
      </pc:sldChg>
      <pc:sldChg chg="modSp add modAnim">
        <pc:chgData name="憲幸 松田" userId="844b88d91664ffba" providerId="LiveId" clId="{E1E632AE-AB79-45A8-9232-2B748D02CF6F}" dt="2025-02-03T06:36:24.357" v="126"/>
        <pc:sldMkLst>
          <pc:docMk/>
          <pc:sldMk cId="3407338623" sldId="2474"/>
        </pc:sldMkLst>
      </pc:sldChg>
      <pc:sldChg chg="modSp add modAnim">
        <pc:chgData name="憲幸 松田" userId="844b88d91664ffba" providerId="LiveId" clId="{E1E632AE-AB79-45A8-9232-2B748D02CF6F}" dt="2025-02-03T06:36:31.317" v="127"/>
        <pc:sldMkLst>
          <pc:docMk/>
          <pc:sldMk cId="1443361000" sldId="2475"/>
        </pc:sldMkLst>
      </pc:sldChg>
    </pc:docChg>
  </pc:docChgLst>
  <pc:docChgLst>
    <pc:chgData name="憲幸 松田" userId="844b88d91664ffba" providerId="LiveId" clId="{AA08A5A5-1362-4150-930B-C762424BC5E3}"/>
    <pc:docChg chg="undo custSel addSld modSld sldOrd">
      <pc:chgData name="憲幸 松田" userId="844b88d91664ffba" providerId="LiveId" clId="{AA08A5A5-1362-4150-930B-C762424BC5E3}" dt="2025-08-04T07:25:44.613" v="105"/>
      <pc:docMkLst>
        <pc:docMk/>
      </pc:docMkLst>
      <pc:sldChg chg="addSp delSp modSp mod modAnim">
        <pc:chgData name="憲幸 松田" userId="844b88d91664ffba" providerId="LiveId" clId="{AA08A5A5-1362-4150-930B-C762424BC5E3}" dt="2025-08-04T07:25:44.613" v="105"/>
        <pc:sldMkLst>
          <pc:docMk/>
          <pc:sldMk cId="3856308050" sldId="2483"/>
        </pc:sldMkLst>
        <pc:picChg chg="add mod modCrop">
          <ac:chgData name="憲幸 松田" userId="844b88d91664ffba" providerId="LiveId" clId="{AA08A5A5-1362-4150-930B-C762424BC5E3}" dt="2025-08-04T07:25:24.003" v="103" actId="1076"/>
          <ac:picMkLst>
            <pc:docMk/>
            <pc:sldMk cId="3856308050" sldId="2483"/>
            <ac:picMk id="3" creationId="{86C7D0C5-DE3A-29C3-D455-52F32A9D3FDA}"/>
          </ac:picMkLst>
        </pc:picChg>
        <pc:picChg chg="del">
          <ac:chgData name="憲幸 松田" userId="844b88d91664ffba" providerId="LiveId" clId="{AA08A5A5-1362-4150-930B-C762424BC5E3}" dt="2025-08-04T07:24:53.001" v="94" actId="478"/>
          <ac:picMkLst>
            <pc:docMk/>
            <pc:sldMk cId="3856308050" sldId="2483"/>
            <ac:picMk id="6" creationId="{1F0CC337-7E6A-0CF9-4013-8901A47CDBEC}"/>
          </ac:picMkLst>
        </pc:picChg>
      </pc:sldChg>
      <pc:sldChg chg="addSp delSp modSp mod">
        <pc:chgData name="憲幸 松田" userId="844b88d91664ffba" providerId="LiveId" clId="{AA08A5A5-1362-4150-930B-C762424BC5E3}" dt="2025-08-04T07:24:10.363" v="93" actId="478"/>
        <pc:sldMkLst>
          <pc:docMk/>
          <pc:sldMk cId="893288139" sldId="2484"/>
        </pc:sldMkLst>
        <pc:spChg chg="add del mod">
          <ac:chgData name="憲幸 松田" userId="844b88d91664ffba" providerId="LiveId" clId="{AA08A5A5-1362-4150-930B-C762424BC5E3}" dt="2025-08-04T07:24:09.291" v="91" actId="478"/>
          <ac:spMkLst>
            <pc:docMk/>
            <pc:sldMk cId="893288139" sldId="2484"/>
            <ac:spMk id="3" creationId="{751639C9-8934-2315-52D4-49AB5C5E198D}"/>
          </ac:spMkLst>
        </pc:spChg>
        <pc:spChg chg="add del mod">
          <ac:chgData name="憲幸 松田" userId="844b88d91664ffba" providerId="LiveId" clId="{AA08A5A5-1362-4150-930B-C762424BC5E3}" dt="2025-08-04T07:24:09.887" v="92" actId="478"/>
          <ac:spMkLst>
            <pc:docMk/>
            <pc:sldMk cId="893288139" sldId="2484"/>
            <ac:spMk id="4" creationId="{9C5E401F-FB06-2800-888C-787197AAB355}"/>
          </ac:spMkLst>
        </pc:spChg>
        <pc:picChg chg="add del mod">
          <ac:chgData name="憲幸 松田" userId="844b88d91664ffba" providerId="LiveId" clId="{AA08A5A5-1362-4150-930B-C762424BC5E3}" dt="2025-08-04T07:24:10.363" v="93" actId="478"/>
          <ac:picMkLst>
            <pc:docMk/>
            <pc:sldMk cId="893288139" sldId="2484"/>
            <ac:picMk id="2" creationId="{985C2B3A-8559-2DD3-30A0-A3D76461F5C6}"/>
          </ac:picMkLst>
        </pc:picChg>
      </pc:sldChg>
      <pc:sldChg chg="addSp delSp modSp new mod ord modAnim">
        <pc:chgData name="憲幸 松田" userId="844b88d91664ffba" providerId="LiveId" clId="{AA08A5A5-1362-4150-930B-C762424BC5E3}" dt="2025-08-04T06:44:12.241" v="82" actId="2710"/>
        <pc:sldMkLst>
          <pc:docMk/>
          <pc:sldMk cId="1720790876" sldId="2486"/>
        </pc:sldMkLst>
        <pc:spChg chg="del">
          <ac:chgData name="憲幸 松田" userId="844b88d91664ffba" providerId="LiveId" clId="{AA08A5A5-1362-4150-930B-C762424BC5E3}" dt="2025-08-04T06:40:40.019" v="3" actId="478"/>
          <ac:spMkLst>
            <pc:docMk/>
            <pc:sldMk cId="1720790876" sldId="2486"/>
            <ac:spMk id="2" creationId="{DF63F591-10C1-CB1E-CA8D-0D6CFF5AD828}"/>
          </ac:spMkLst>
        </pc:spChg>
        <pc:spChg chg="del">
          <ac:chgData name="憲幸 松田" userId="844b88d91664ffba" providerId="LiveId" clId="{AA08A5A5-1362-4150-930B-C762424BC5E3}" dt="2025-08-04T06:40:40.019" v="3" actId="478"/>
          <ac:spMkLst>
            <pc:docMk/>
            <pc:sldMk cId="1720790876" sldId="2486"/>
            <ac:spMk id="3" creationId="{F94AB88E-C26D-CA0F-2A9F-66CF5A0341BB}"/>
          </ac:spMkLst>
        </pc:spChg>
        <pc:spChg chg="add">
          <ac:chgData name="憲幸 松田" userId="844b88d91664ffba" providerId="LiveId" clId="{AA08A5A5-1362-4150-930B-C762424BC5E3}" dt="2025-08-04T06:40:40.726" v="4"/>
          <ac:spMkLst>
            <pc:docMk/>
            <pc:sldMk cId="1720790876" sldId="2486"/>
            <ac:spMk id="4" creationId="{B41D2510-9EE3-3BB9-FE8E-856313D8CAB7}"/>
          </ac:spMkLst>
        </pc:spChg>
        <pc:spChg chg="add">
          <ac:chgData name="憲幸 松田" userId="844b88d91664ffba" providerId="LiveId" clId="{AA08A5A5-1362-4150-930B-C762424BC5E3}" dt="2025-08-04T06:40:40.726" v="4"/>
          <ac:spMkLst>
            <pc:docMk/>
            <pc:sldMk cId="1720790876" sldId="2486"/>
            <ac:spMk id="5" creationId="{D1D4777C-F35C-7CBB-7225-E1105498007E}"/>
          </ac:spMkLst>
        </pc:spChg>
        <pc:spChg chg="add">
          <ac:chgData name="憲幸 松田" userId="844b88d91664ffba" providerId="LiveId" clId="{AA08A5A5-1362-4150-930B-C762424BC5E3}" dt="2025-08-04T06:40:40.726" v="4"/>
          <ac:spMkLst>
            <pc:docMk/>
            <pc:sldMk cId="1720790876" sldId="2486"/>
            <ac:spMk id="6" creationId="{2A87860B-9704-9E0C-45A1-6BF27DD6F086}"/>
          </ac:spMkLst>
        </pc:spChg>
        <pc:spChg chg="add">
          <ac:chgData name="憲幸 松田" userId="844b88d91664ffba" providerId="LiveId" clId="{AA08A5A5-1362-4150-930B-C762424BC5E3}" dt="2025-08-04T06:40:40.726" v="4"/>
          <ac:spMkLst>
            <pc:docMk/>
            <pc:sldMk cId="1720790876" sldId="2486"/>
            <ac:spMk id="7" creationId="{2A31EA5A-3C20-F01D-7DAD-88301E9BAFF0}"/>
          </ac:spMkLst>
        </pc:spChg>
        <pc:spChg chg="add">
          <ac:chgData name="憲幸 松田" userId="844b88d91664ffba" providerId="LiveId" clId="{AA08A5A5-1362-4150-930B-C762424BC5E3}" dt="2025-08-04T06:40:40.726" v="4"/>
          <ac:spMkLst>
            <pc:docMk/>
            <pc:sldMk cId="1720790876" sldId="2486"/>
            <ac:spMk id="8" creationId="{2DD8C914-21DE-3241-7E71-C5F5896B6DEA}"/>
          </ac:spMkLst>
        </pc:spChg>
        <pc:spChg chg="add">
          <ac:chgData name="憲幸 松田" userId="844b88d91664ffba" providerId="LiveId" clId="{AA08A5A5-1362-4150-930B-C762424BC5E3}" dt="2025-08-04T06:40:40.726" v="4"/>
          <ac:spMkLst>
            <pc:docMk/>
            <pc:sldMk cId="1720790876" sldId="2486"/>
            <ac:spMk id="9" creationId="{7A8E8806-D59E-6357-4B7C-3A1ED85EFD91}"/>
          </ac:spMkLst>
        </pc:spChg>
        <pc:spChg chg="add">
          <ac:chgData name="憲幸 松田" userId="844b88d91664ffba" providerId="LiveId" clId="{AA08A5A5-1362-4150-930B-C762424BC5E3}" dt="2025-08-04T06:40:40.726" v="4"/>
          <ac:spMkLst>
            <pc:docMk/>
            <pc:sldMk cId="1720790876" sldId="2486"/>
            <ac:spMk id="10" creationId="{EC0F8EDC-A498-8BDE-FBC6-1745D6270343}"/>
          </ac:spMkLst>
        </pc:spChg>
        <pc:spChg chg="add mod">
          <ac:chgData name="憲幸 松田" userId="844b88d91664ffba" providerId="LiveId" clId="{AA08A5A5-1362-4150-930B-C762424BC5E3}" dt="2025-08-04T06:44:12.241" v="82" actId="2710"/>
          <ac:spMkLst>
            <pc:docMk/>
            <pc:sldMk cId="1720790876" sldId="2486"/>
            <ac:spMk id="12" creationId="{07B1BF95-EBD5-2C2E-0BBA-56466720E3F0}"/>
          </ac:spMkLst>
        </pc:spChg>
      </pc:sldChg>
    </pc:docChg>
  </pc:docChgLst>
  <pc:docChgLst>
    <pc:chgData name="憲幸 松田" userId="844b88d91664ffba" providerId="LiveId" clId="{1640A0C8-7D61-4B04-8892-D35AA0382B14}"/>
    <pc:docChg chg="undo custSel addSld delSld modSld sldOrd">
      <pc:chgData name="憲幸 松田" userId="844b88d91664ffba" providerId="LiveId" clId="{1640A0C8-7D61-4B04-8892-D35AA0382B14}" dt="2024-12-02T05:37:55.816" v="70" actId="20577"/>
      <pc:docMkLst>
        <pc:docMk/>
      </pc:docMkLst>
      <pc:sldChg chg="ord">
        <pc:chgData name="憲幸 松田" userId="844b88d91664ffba" providerId="LiveId" clId="{1640A0C8-7D61-4B04-8892-D35AA0382B14}" dt="2024-12-02T03:33:12.376" v="1"/>
        <pc:sldMkLst>
          <pc:docMk/>
          <pc:sldMk cId="4197734468" sldId="259"/>
        </pc:sldMkLst>
      </pc:sldChg>
      <pc:sldChg chg="delSp mod modAnim">
        <pc:chgData name="憲幸 松田" userId="844b88d91664ffba" providerId="LiveId" clId="{1640A0C8-7D61-4B04-8892-D35AA0382B14}" dt="2024-12-02T05:33:29.693" v="34"/>
        <pc:sldMkLst>
          <pc:docMk/>
          <pc:sldMk cId="1819295459" sldId="287"/>
        </pc:sldMkLst>
      </pc:sldChg>
      <pc:sldChg chg="modSp">
        <pc:chgData name="憲幸 松田" userId="844b88d91664ffba" providerId="LiveId" clId="{1640A0C8-7D61-4B04-8892-D35AA0382B14}" dt="2024-12-02T05:35:09.798" v="41" actId="20577"/>
        <pc:sldMkLst>
          <pc:docMk/>
          <pc:sldMk cId="425206693" sldId="425"/>
        </pc:sldMkLst>
      </pc:sldChg>
      <pc:sldChg chg="modSp">
        <pc:chgData name="憲幸 松田" userId="844b88d91664ffba" providerId="LiveId" clId="{1640A0C8-7D61-4B04-8892-D35AA0382B14}" dt="2024-12-02T05:37:55.816" v="70" actId="20577"/>
        <pc:sldMkLst>
          <pc:docMk/>
          <pc:sldMk cId="1966416274" sldId="430"/>
        </pc:sldMkLst>
      </pc:sldChg>
      <pc:sldChg chg="addSp delSp modSp add mod delAnim">
        <pc:chgData name="憲幸 松田" userId="844b88d91664ffba" providerId="LiveId" clId="{1640A0C8-7D61-4B04-8892-D35AA0382B14}" dt="2024-12-02T05:26:19.123" v="16" actId="1076"/>
        <pc:sldMkLst>
          <pc:docMk/>
          <pc:sldMk cId="3253079244" sldId="2417"/>
        </pc:sldMkLst>
      </pc:sldChg>
      <pc:sldChg chg="modSp add mod">
        <pc:chgData name="憲幸 松田" userId="844b88d91664ffba" providerId="LiveId" clId="{1640A0C8-7D61-4B04-8892-D35AA0382B14}" dt="2024-12-02T05:26:22.673" v="17" actId="1076"/>
        <pc:sldMkLst>
          <pc:docMk/>
          <pc:sldMk cId="1783282209" sldId="2418"/>
        </pc:sldMkLst>
      </pc:sldChg>
      <pc:sldChg chg="modSp add mod">
        <pc:chgData name="憲幸 松田" userId="844b88d91664ffba" providerId="LiveId" clId="{1640A0C8-7D61-4B04-8892-D35AA0382B14}" dt="2024-12-02T05:26:26.249" v="18" actId="1076"/>
        <pc:sldMkLst>
          <pc:docMk/>
          <pc:sldMk cId="433228462" sldId="2419"/>
        </pc:sldMkLst>
      </pc:sldChg>
      <pc:sldChg chg="add del">
        <pc:chgData name="憲幸 松田" userId="844b88d91664ffba" providerId="LiveId" clId="{1640A0C8-7D61-4B04-8892-D35AA0382B14}" dt="2024-12-02T05:31:40.921" v="30"/>
        <pc:sldMkLst>
          <pc:docMk/>
          <pc:sldMk cId="3025177265" sldId="2420"/>
        </pc:sldMkLst>
      </pc:sldChg>
    </pc:docChg>
  </pc:docChgLst>
  <pc:docChgLst>
    <pc:chgData name="憲幸 松田" userId="844b88d91664ffba" providerId="LiveId" clId="{191C6523-B31D-45A5-B94A-7DB9BFC3FC15}"/>
    <pc:docChg chg="undo redo custSel addSld delSld modSld sldOrd modMainMaster modNotesMaster">
      <pc:chgData name="憲幸 松田" userId="844b88d91664ffba" providerId="LiveId" clId="{191C6523-B31D-45A5-B94A-7DB9BFC3FC15}" dt="2025-05-09T08:08:17.044" v="2432"/>
      <pc:docMkLst>
        <pc:docMk/>
      </pc:docMkLst>
      <pc:sldChg chg="modSp add del mod ord modAnim modNotes">
        <pc:chgData name="憲幸 松田" userId="844b88d91664ffba" providerId="LiveId" clId="{191C6523-B31D-45A5-B94A-7DB9BFC3FC15}" dt="2025-05-08T04:49:45.226" v="2235"/>
        <pc:sldMkLst>
          <pc:docMk/>
          <pc:sldMk cId="1875013430" sldId="324"/>
        </pc:sldMkLst>
      </pc:sldChg>
      <pc:sldChg chg="delSp modSp add del mod delAnim modNotes">
        <pc:chgData name="憲幸 松田" userId="844b88d91664ffba" providerId="LiveId" clId="{191C6523-B31D-45A5-B94A-7DB9BFC3FC15}" dt="2025-05-08T05:04:36.751" v="2386" actId="1037"/>
        <pc:sldMkLst>
          <pc:docMk/>
          <pc:sldMk cId="0" sldId="391"/>
        </pc:sldMkLst>
      </pc:sldChg>
      <pc:sldChg chg="modSp mod modAnim">
        <pc:chgData name="憲幸 松田" userId="844b88d91664ffba" providerId="LiveId" clId="{191C6523-B31D-45A5-B94A-7DB9BFC3FC15}" dt="2025-05-09T08:08:17.044" v="2432"/>
        <pc:sldMkLst>
          <pc:docMk/>
          <pc:sldMk cId="674839897" sldId="412"/>
        </pc:sldMkLst>
      </pc:sldChg>
      <pc:sldChg chg="modSp add del modNotes">
        <pc:chgData name="憲幸 松田" userId="844b88d91664ffba" providerId="LiveId" clId="{191C6523-B31D-45A5-B94A-7DB9BFC3FC15}" dt="2025-05-08T04:49:45.226" v="2235"/>
        <pc:sldMkLst>
          <pc:docMk/>
          <pc:sldMk cId="133164411" sldId="419"/>
        </pc:sldMkLst>
      </pc:sldChg>
      <pc:sldChg chg="modSp mod ord modAnim">
        <pc:chgData name="憲幸 松田" userId="844b88d91664ffba" providerId="LiveId" clId="{191C6523-B31D-45A5-B94A-7DB9BFC3FC15}" dt="2025-05-09T08:02:04.629" v="2420" actId="1076"/>
        <pc:sldMkLst>
          <pc:docMk/>
          <pc:sldMk cId="1401528209" sldId="431"/>
        </pc:sldMkLst>
      </pc:sldChg>
      <pc:sldChg chg="modSp add del modNotes">
        <pc:chgData name="憲幸 松田" userId="844b88d91664ffba" providerId="LiveId" clId="{191C6523-B31D-45A5-B94A-7DB9BFC3FC15}" dt="2025-05-08T04:49:45.226" v="2235"/>
        <pc:sldMkLst>
          <pc:docMk/>
          <pc:sldMk cId="4275016465" sldId="443"/>
        </pc:sldMkLst>
      </pc:sldChg>
      <pc:sldChg chg="modSp mod ord">
        <pc:chgData name="憲幸 松田" userId="844b88d91664ffba" providerId="LiveId" clId="{191C6523-B31D-45A5-B94A-7DB9BFC3FC15}" dt="2025-05-09T08:02:24.978" v="2422"/>
        <pc:sldMkLst>
          <pc:docMk/>
          <pc:sldMk cId="3131034403" sldId="2416"/>
        </pc:sldMkLst>
      </pc:sldChg>
      <pc:sldChg chg="modSp modNotes">
        <pc:chgData name="憲幸 松田" userId="844b88d91664ffba" providerId="LiveId" clId="{191C6523-B31D-45A5-B94A-7DB9BFC3FC15}" dt="2025-05-08T04:49:20.943" v="2232"/>
        <pc:sldMkLst>
          <pc:docMk/>
          <pc:sldMk cId="628439828" sldId="2433"/>
        </pc:sldMkLst>
      </pc:sldChg>
      <pc:sldChg chg="addSp modSp mod ord modAnim">
        <pc:chgData name="憲幸 松田" userId="844b88d91664ffba" providerId="LiveId" clId="{191C6523-B31D-45A5-B94A-7DB9BFC3FC15}" dt="2025-05-09T08:07:14.147" v="2431" actId="20578"/>
        <pc:sldMkLst>
          <pc:docMk/>
          <pc:sldMk cId="3997906548" sldId="2447"/>
        </pc:sldMkLst>
      </pc:sldChg>
      <pc:sldChg chg="addSp delSp del mod delAnim">
        <pc:chgData name="憲幸 松田" userId="844b88d91664ffba" providerId="LiveId" clId="{191C6523-B31D-45A5-B94A-7DB9BFC3FC15}" dt="2025-05-07T05:49:52.932" v="5" actId="47"/>
        <pc:sldMkLst>
          <pc:docMk/>
          <pc:sldMk cId="617140191" sldId="2460"/>
        </pc:sldMkLst>
      </pc:sldChg>
      <pc:sldChg chg="modSp">
        <pc:chgData name="憲幸 松田" userId="844b88d91664ffba" providerId="LiveId" clId="{191C6523-B31D-45A5-B94A-7DB9BFC3FC15}" dt="2025-05-08T04:49:20.943" v="2232"/>
        <pc:sldMkLst>
          <pc:docMk/>
          <pc:sldMk cId="418634922" sldId="2473"/>
        </pc:sldMkLst>
      </pc:sldChg>
      <pc:sldChg chg="modSp">
        <pc:chgData name="憲幸 松田" userId="844b88d91664ffba" providerId="LiveId" clId="{191C6523-B31D-45A5-B94A-7DB9BFC3FC15}" dt="2025-05-08T04:49:20.943" v="2232"/>
        <pc:sldMkLst>
          <pc:docMk/>
          <pc:sldMk cId="3407338623" sldId="2474"/>
        </pc:sldMkLst>
      </pc:sldChg>
      <pc:sldChg chg="modSp">
        <pc:chgData name="憲幸 松田" userId="844b88d91664ffba" providerId="LiveId" clId="{191C6523-B31D-45A5-B94A-7DB9BFC3FC15}" dt="2025-05-08T04:49:20.943" v="2232"/>
        <pc:sldMkLst>
          <pc:docMk/>
          <pc:sldMk cId="1443361000" sldId="2475"/>
        </pc:sldMkLst>
      </pc:sldChg>
      <pc:sldChg chg="addSp delSp modSp add mod ord modAnim">
        <pc:chgData name="憲幸 松田" userId="844b88d91664ffba" providerId="LiveId" clId="{191C6523-B31D-45A5-B94A-7DB9BFC3FC15}" dt="2025-05-08T05:02:30.463" v="2359" actId="14100"/>
        <pc:sldMkLst>
          <pc:docMk/>
          <pc:sldMk cId="2304651949" sldId="2476"/>
        </pc:sldMkLst>
      </pc:sldChg>
      <pc:sldChg chg="modSp add mod ord">
        <pc:chgData name="憲幸 松田" userId="844b88d91664ffba" providerId="LiveId" clId="{191C6523-B31D-45A5-B94A-7DB9BFC3FC15}" dt="2025-05-09T08:06:34.751" v="2428"/>
        <pc:sldMkLst>
          <pc:docMk/>
          <pc:sldMk cId="3974244230" sldId="2477"/>
        </pc:sldMkLst>
      </pc:sldChg>
      <pc:sldChg chg="addSp delSp modSp add mod delAnim modAnim">
        <pc:chgData name="憲幸 松田" userId="844b88d91664ffba" providerId="LiveId" clId="{191C6523-B31D-45A5-B94A-7DB9BFC3FC15}" dt="2025-05-08T04:50:56.155" v="2249" actId="14100"/>
        <pc:sldMkLst>
          <pc:docMk/>
          <pc:sldMk cId="2251542459" sldId="2478"/>
        </pc:sldMkLst>
      </pc:sldChg>
      <pc:sldChg chg="addSp delSp modSp add del mod ord delAnim modAnim">
        <pc:chgData name="憲幸 松田" userId="844b88d91664ffba" providerId="LiveId" clId="{191C6523-B31D-45A5-B94A-7DB9BFC3FC15}" dt="2025-05-08T04:58:23.550" v="2319"/>
        <pc:sldMkLst>
          <pc:docMk/>
          <pc:sldMk cId="829285873" sldId="2479"/>
        </pc:sldMkLst>
      </pc:sldChg>
      <pc:sldChg chg="addSp delSp add del mod ord addAnim delAnim modAnim">
        <pc:chgData name="憲幸 松田" userId="844b88d91664ffba" providerId="LiveId" clId="{191C6523-B31D-45A5-B94A-7DB9BFC3FC15}" dt="2025-05-08T03:11:33.637" v="1859"/>
        <pc:sldMkLst>
          <pc:docMk/>
          <pc:sldMk cId="1507250317" sldId="2479"/>
        </pc:sldMkLst>
      </pc:sldChg>
      <pc:sldChg chg="add del">
        <pc:chgData name="憲幸 松田" userId="844b88d91664ffba" providerId="LiveId" clId="{191C6523-B31D-45A5-B94A-7DB9BFC3FC15}" dt="2025-05-08T03:19:10.946" v="1932" actId="47"/>
        <pc:sldMkLst>
          <pc:docMk/>
          <pc:sldMk cId="2472701536" sldId="2480"/>
        </pc:sldMkLst>
      </pc:sldChg>
      <pc:sldChg chg="modSp add mod">
        <pc:chgData name="憲幸 松田" userId="844b88d91664ffba" providerId="LiveId" clId="{191C6523-B31D-45A5-B94A-7DB9BFC3FC15}" dt="2025-05-08T04:55:50.233" v="2303" actId="1076"/>
        <pc:sldMkLst>
          <pc:docMk/>
          <pc:sldMk cId="3489511723" sldId="2480"/>
        </pc:sldMkLst>
      </pc:sldChg>
      <pc:sldChg chg="addSp delSp modSp add mod addAnim delAnim modAnim">
        <pc:chgData name="憲幸 松田" userId="844b88d91664ffba" providerId="LiveId" clId="{191C6523-B31D-45A5-B94A-7DB9BFC3FC15}" dt="2025-05-08T04:52:05.161" v="2257" actId="1076"/>
        <pc:sldMkLst>
          <pc:docMk/>
          <pc:sldMk cId="2467218825" sldId="2481"/>
        </pc:sldMkLst>
      </pc:sldChg>
      <pc:sldChg chg="add del">
        <pc:chgData name="憲幸 松田" userId="844b88d91664ffba" providerId="LiveId" clId="{191C6523-B31D-45A5-B94A-7DB9BFC3FC15}" dt="2025-05-08T03:35:10.991" v="2077"/>
        <pc:sldMkLst>
          <pc:docMk/>
          <pc:sldMk cId="3789912718" sldId="2482"/>
        </pc:sldMkLst>
      </pc:sldChg>
      <pc:sldChg chg="modAnim">
        <pc:chgData name="憲幸 松田" userId="844b88d91664ffba" providerId="LiveId" clId="{191C6523-B31D-45A5-B94A-7DB9BFC3FC15}" dt="2025-05-09T07:54:58.196" v="2387"/>
        <pc:sldMkLst>
          <pc:docMk/>
          <pc:sldMk cId="1890749890" sldId="2483"/>
        </pc:sldMkLst>
      </pc:sldChg>
      <pc:sldChg chg="add del">
        <pc:chgData name="憲幸 松田" userId="844b88d91664ffba" providerId="LiveId" clId="{191C6523-B31D-45A5-B94A-7DB9BFC3FC15}" dt="2025-05-08T04:50:00.857" v="2236" actId="47"/>
        <pc:sldMkLst>
          <pc:docMk/>
          <pc:sldMk cId="2215596963" sldId="2484"/>
        </pc:sldMkLst>
      </pc:sldChg>
      <pc:sldChg chg="add del">
        <pc:chgData name="憲幸 松田" userId="844b88d91664ffba" providerId="LiveId" clId="{191C6523-B31D-45A5-B94A-7DB9BFC3FC15}" dt="2025-05-08T04:50:00.857" v="2236" actId="47"/>
        <pc:sldMkLst>
          <pc:docMk/>
          <pc:sldMk cId="0" sldId="2485"/>
        </pc:sldMkLst>
      </pc:sldChg>
      <pc:sldChg chg="add">
        <pc:chgData name="憲幸 松田" userId="844b88d91664ffba" providerId="LiveId" clId="{191C6523-B31D-45A5-B94A-7DB9BFC3FC15}" dt="2025-05-09T08:01:48.441" v="2390"/>
        <pc:sldMkLst>
          <pc:docMk/>
          <pc:sldMk cId="1921519798" sldId="2485"/>
        </pc:sldMkLst>
      </pc:sldChg>
      <pc:sldChg chg="add del">
        <pc:chgData name="憲幸 松田" userId="844b88d91664ffba" providerId="LiveId" clId="{191C6523-B31D-45A5-B94A-7DB9BFC3FC15}" dt="2025-05-08T04:50:00.857" v="2236" actId="47"/>
        <pc:sldMkLst>
          <pc:docMk/>
          <pc:sldMk cId="2690473065" sldId="2486"/>
        </pc:sldMkLst>
      </pc:sldChg>
      <pc:sldMasterChg chg="modSp modSldLayout">
        <pc:chgData name="憲幸 松田" userId="844b88d91664ffba" providerId="LiveId" clId="{191C6523-B31D-45A5-B94A-7DB9BFC3FC15}" dt="2025-05-08T04:49:20.943" v="2232"/>
        <pc:sldMasterMkLst>
          <pc:docMk/>
          <pc:sldMasterMk cId="3103657680" sldId="2147483660"/>
        </pc:sldMasterMkLst>
        <pc:sldLayoutChg chg="modSp">
          <pc:chgData name="憲幸 松田" userId="844b88d91664ffba" providerId="LiveId" clId="{191C6523-B31D-45A5-B94A-7DB9BFC3FC15}" dt="2025-05-08T04:49:20.943" v="2232"/>
          <pc:sldLayoutMkLst>
            <pc:docMk/>
            <pc:sldMasterMk cId="3103657680" sldId="2147483660"/>
            <pc:sldLayoutMk cId="2739144605" sldId="2147483661"/>
          </pc:sldLayoutMkLst>
        </pc:sldLayoutChg>
        <pc:sldLayoutChg chg="modSp">
          <pc:chgData name="憲幸 松田" userId="844b88d91664ffba" providerId="LiveId" clId="{191C6523-B31D-45A5-B94A-7DB9BFC3FC15}" dt="2025-05-08T04:49:20.943" v="2232"/>
          <pc:sldLayoutMkLst>
            <pc:docMk/>
            <pc:sldMasterMk cId="3103657680" sldId="2147483660"/>
            <pc:sldLayoutMk cId="3793238626" sldId="2147483663"/>
          </pc:sldLayoutMkLst>
        </pc:sldLayoutChg>
        <pc:sldLayoutChg chg="modSp">
          <pc:chgData name="憲幸 松田" userId="844b88d91664ffba" providerId="LiveId" clId="{191C6523-B31D-45A5-B94A-7DB9BFC3FC15}" dt="2025-05-08T04:49:20.943" v="2232"/>
          <pc:sldLayoutMkLst>
            <pc:docMk/>
            <pc:sldMasterMk cId="3103657680" sldId="2147483660"/>
            <pc:sldLayoutMk cId="1872039293" sldId="2147483664"/>
          </pc:sldLayoutMkLst>
        </pc:sldLayoutChg>
        <pc:sldLayoutChg chg="modSp">
          <pc:chgData name="憲幸 松田" userId="844b88d91664ffba" providerId="LiveId" clId="{191C6523-B31D-45A5-B94A-7DB9BFC3FC15}" dt="2025-05-08T04:49:20.943" v="2232"/>
          <pc:sldLayoutMkLst>
            <pc:docMk/>
            <pc:sldMasterMk cId="3103657680" sldId="2147483660"/>
            <pc:sldLayoutMk cId="504086140" sldId="2147483665"/>
          </pc:sldLayoutMkLst>
        </pc:sldLayoutChg>
        <pc:sldLayoutChg chg="modSp">
          <pc:chgData name="憲幸 松田" userId="844b88d91664ffba" providerId="LiveId" clId="{191C6523-B31D-45A5-B94A-7DB9BFC3FC15}" dt="2025-05-08T04:49:20.943" v="2232"/>
          <pc:sldLayoutMkLst>
            <pc:docMk/>
            <pc:sldMasterMk cId="3103657680" sldId="2147483660"/>
            <pc:sldLayoutMk cId="3818688271" sldId="2147483668"/>
          </pc:sldLayoutMkLst>
        </pc:sldLayoutChg>
        <pc:sldLayoutChg chg="modSp">
          <pc:chgData name="憲幸 松田" userId="844b88d91664ffba" providerId="LiveId" clId="{191C6523-B31D-45A5-B94A-7DB9BFC3FC15}" dt="2025-05-08T04:49:20.943" v="2232"/>
          <pc:sldLayoutMkLst>
            <pc:docMk/>
            <pc:sldMasterMk cId="3103657680" sldId="2147483660"/>
            <pc:sldLayoutMk cId="1567364933" sldId="2147483669"/>
          </pc:sldLayoutMkLst>
        </pc:sldLayoutChg>
        <pc:sldLayoutChg chg="modSp">
          <pc:chgData name="憲幸 松田" userId="844b88d91664ffba" providerId="LiveId" clId="{191C6523-B31D-45A5-B94A-7DB9BFC3FC15}" dt="2025-05-08T04:49:20.943" v="2232"/>
          <pc:sldLayoutMkLst>
            <pc:docMk/>
            <pc:sldMasterMk cId="3103657680" sldId="2147483660"/>
            <pc:sldLayoutMk cId="523900827" sldId="2147483671"/>
          </pc:sldLayoutMkLst>
        </pc:sldLayoutChg>
      </pc:sldMasterChg>
      <pc:sldMasterChg chg="addSp">
        <pc:chgData name="憲幸 松田" userId="844b88d91664ffba" providerId="LiveId" clId="{191C6523-B31D-45A5-B94A-7DB9BFC3FC15}" dt="2025-05-08T04:45:32.136" v="2229"/>
        <pc:sldMasterMkLst>
          <pc:docMk/>
          <pc:sldMasterMk cId="1027370658" sldId="2147483672"/>
        </pc:sldMasterMkLst>
      </pc:sldMasterChg>
      <pc:sldMasterChg chg="addSp modSp mod">
        <pc:chgData name="憲幸 松田" userId="844b88d91664ffba" providerId="LiveId" clId="{191C6523-B31D-45A5-B94A-7DB9BFC3FC15}" dt="2025-05-08T04:51:50.848" v="2255" actId="1076"/>
        <pc:sldMasterMkLst>
          <pc:docMk/>
          <pc:sldMasterMk cId="2409301405" sldId="2147483672"/>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3"/>
            <a:ext cx="2984870" cy="502675"/>
          </a:xfrm>
          <a:prstGeom prst="rect">
            <a:avLst/>
          </a:prstGeom>
        </p:spPr>
        <p:txBody>
          <a:bodyPr vert="horz" lIns="96606" tIns="48303" rIns="96606" bIns="48303"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698" y="3"/>
            <a:ext cx="2984870" cy="502675"/>
          </a:xfrm>
          <a:prstGeom prst="rect">
            <a:avLst/>
          </a:prstGeom>
        </p:spPr>
        <p:txBody>
          <a:bodyPr vert="horz" lIns="96606" tIns="48303" rIns="96606" bIns="48303" rtlCol="0"/>
          <a:lstStyle>
            <a:lvl1pPr algn="r">
              <a:defRPr sz="1300"/>
            </a:lvl1pPr>
          </a:lstStyle>
          <a:p>
            <a:fld id="{5C6DDE52-CED9-4A0B-B18D-E930E65581D5}" type="datetimeFigureOut">
              <a:rPr kumimoji="1" lang="ja-JP" altLang="en-US" smtClean="0"/>
              <a:t>2025/8/4</a:t>
            </a:fld>
            <a:endParaRPr kumimoji="1" lang="ja-JP" altLang="en-US"/>
          </a:p>
        </p:txBody>
      </p:sp>
      <p:sp>
        <p:nvSpPr>
          <p:cNvPr id="4" name="スライド イメージ プレースホルダー 3"/>
          <p:cNvSpPr>
            <a:spLocks noGrp="1" noRot="1" noChangeAspect="1"/>
          </p:cNvSpPr>
          <p:nvPr>
            <p:ph type="sldImg" idx="2"/>
          </p:nvPr>
        </p:nvSpPr>
        <p:spPr>
          <a:xfrm>
            <a:off x="438150" y="1250950"/>
            <a:ext cx="6011863" cy="3382963"/>
          </a:xfrm>
          <a:prstGeom prst="rect">
            <a:avLst/>
          </a:prstGeom>
          <a:noFill/>
          <a:ln w="12700">
            <a:solidFill>
              <a:prstClr val="black"/>
            </a:solidFill>
          </a:ln>
        </p:spPr>
        <p:txBody>
          <a:bodyPr vert="horz" lIns="96606" tIns="48303" rIns="96606" bIns="48303" rtlCol="0" anchor="ctr"/>
          <a:lstStyle/>
          <a:p>
            <a:endParaRPr lang="ja-JP" altLang="en-US"/>
          </a:p>
        </p:txBody>
      </p:sp>
      <p:sp>
        <p:nvSpPr>
          <p:cNvPr id="5" name="ノート プレースホルダー 4"/>
          <p:cNvSpPr>
            <a:spLocks noGrp="1"/>
          </p:cNvSpPr>
          <p:nvPr>
            <p:ph type="body" sz="quarter" idx="3"/>
          </p:nvPr>
        </p:nvSpPr>
        <p:spPr>
          <a:xfrm>
            <a:off x="688817" y="4821507"/>
            <a:ext cx="5510530" cy="3944869"/>
          </a:xfrm>
          <a:prstGeom prst="rect">
            <a:avLst/>
          </a:prstGeom>
        </p:spPr>
        <p:txBody>
          <a:bodyPr vert="horz" lIns="96606" tIns="48303" rIns="96606" bIns="4830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6041"/>
            <a:ext cx="2984870" cy="502674"/>
          </a:xfrm>
          <a:prstGeom prst="rect">
            <a:avLst/>
          </a:prstGeom>
        </p:spPr>
        <p:txBody>
          <a:bodyPr vert="horz" lIns="96606" tIns="48303" rIns="96606" bIns="48303"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698" y="9516041"/>
            <a:ext cx="2984870" cy="502674"/>
          </a:xfrm>
          <a:prstGeom prst="rect">
            <a:avLst/>
          </a:prstGeom>
        </p:spPr>
        <p:txBody>
          <a:bodyPr vert="horz" lIns="96606" tIns="48303" rIns="96606" bIns="48303" rtlCol="0" anchor="b"/>
          <a:lstStyle>
            <a:lvl1pPr algn="r">
              <a:defRPr sz="1300"/>
            </a:lvl1pPr>
          </a:lstStyle>
          <a:p>
            <a:fld id="{1B491EEE-F0F3-464B-9305-68A7082703EB}" type="slidenum">
              <a:rPr kumimoji="1" lang="ja-JP" altLang="en-US" smtClean="0"/>
              <a:t>‹#›</a:t>
            </a:fld>
            <a:endParaRPr kumimoji="1" lang="ja-JP" altLang="en-US"/>
          </a:p>
        </p:txBody>
      </p:sp>
    </p:spTree>
    <p:extLst>
      <p:ext uri="{BB962C8B-B14F-4D97-AF65-F5344CB8AC3E}">
        <p14:creationId xmlns:p14="http://schemas.microsoft.com/office/powerpoint/2010/main" val="297124164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491EEE-F0F3-464B-9305-68A7082703EB}" type="slidenum">
              <a:rPr kumimoji="1" lang="ja-JP" altLang="en-US" smtClean="0"/>
              <a:t>3</a:t>
            </a:fld>
            <a:endParaRPr kumimoji="1" lang="ja-JP" altLang="en-US"/>
          </a:p>
        </p:txBody>
      </p:sp>
    </p:spTree>
    <p:extLst>
      <p:ext uri="{BB962C8B-B14F-4D97-AF65-F5344CB8AC3E}">
        <p14:creationId xmlns:p14="http://schemas.microsoft.com/office/powerpoint/2010/main" val="111442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491EEE-F0F3-464B-9305-68A7082703EB}" type="slidenum">
              <a:rPr kumimoji="1" lang="ja-JP" altLang="en-US" smtClean="0"/>
              <a:t>4</a:t>
            </a:fld>
            <a:endParaRPr kumimoji="1" lang="ja-JP" altLang="en-US"/>
          </a:p>
        </p:txBody>
      </p:sp>
    </p:spTree>
    <p:extLst>
      <p:ext uri="{BB962C8B-B14F-4D97-AF65-F5344CB8AC3E}">
        <p14:creationId xmlns:p14="http://schemas.microsoft.com/office/powerpoint/2010/main" val="2772774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1087685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2328641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3152634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593185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2547316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831879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1633562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2404243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2313333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8855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324BD9C-068F-44B3-A1B2-5B387A70BF06}" type="datetimeFigureOut">
              <a:rPr kumimoji="1" lang="ja-JP" altLang="en-US" smtClean="0"/>
              <a:t>2025/8/4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A83233-6A4E-404C-8C24-25F222B7461E}" type="slidenum">
              <a:rPr kumimoji="1" lang="ja-JP" altLang="en-US" smtClean="0"/>
              <a:t>‹#›</a:t>
            </a:fld>
            <a:endParaRPr kumimoji="1" lang="ja-JP" altLang="en-US"/>
          </a:p>
        </p:txBody>
      </p:sp>
    </p:spTree>
    <p:extLst>
      <p:ext uri="{BB962C8B-B14F-4D97-AF65-F5344CB8AC3E}">
        <p14:creationId xmlns:p14="http://schemas.microsoft.com/office/powerpoint/2010/main" val="3674307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4BD9C-068F-44B3-A1B2-5B387A70BF06}" type="datetimeFigureOut">
              <a:rPr kumimoji="1" lang="ja-JP" altLang="en-US" smtClean="0"/>
              <a:t>2025/8/4</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A83233-6A4E-404C-8C24-25F222B7461E}" type="slidenum">
              <a:rPr kumimoji="1" lang="ja-JP" altLang="en-US" smtClean="0"/>
              <a:t>‹#›</a:t>
            </a:fld>
            <a:endParaRPr kumimoji="1" lang="ja-JP" altLang="en-US"/>
          </a:p>
        </p:txBody>
      </p:sp>
      <p:pic>
        <p:nvPicPr>
          <p:cNvPr id="7" name="図 6">
            <a:extLst>
              <a:ext uri="{FF2B5EF4-FFF2-40B4-BE49-F238E27FC236}">
                <a16:creationId xmlns:a16="http://schemas.microsoft.com/office/drawing/2014/main" id="{9D61D1F2-C2D8-E1F3-5606-110B03D41860}"/>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9887816" y="27905"/>
            <a:ext cx="2252565" cy="539504"/>
          </a:xfrm>
          <a:prstGeom prst="rect">
            <a:avLst/>
          </a:prstGeom>
        </p:spPr>
      </p:pic>
      <p:pic>
        <p:nvPicPr>
          <p:cNvPr id="8" name="図 7">
            <a:extLst>
              <a:ext uri="{FF2B5EF4-FFF2-40B4-BE49-F238E27FC236}">
                <a16:creationId xmlns:a16="http://schemas.microsoft.com/office/drawing/2014/main" id="{8F470D4B-212A-6115-BA21-20E8B4891800}"/>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0" y="6539433"/>
            <a:ext cx="12192000" cy="323116"/>
          </a:xfrm>
          <a:prstGeom prst="rect">
            <a:avLst/>
          </a:prstGeom>
        </p:spPr>
      </p:pic>
    </p:spTree>
    <p:extLst>
      <p:ext uri="{BB962C8B-B14F-4D97-AF65-F5344CB8AC3E}">
        <p14:creationId xmlns:p14="http://schemas.microsoft.com/office/powerpoint/2010/main" val="24093014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9B539-62F2-E5C0-7247-8ADF4C2C524E}"/>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31B14DA3-57A2-A70D-07B3-F408B4DEA9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1999" cy="7911812"/>
          </a:xfrm>
          <a:prstGeom prst="rect">
            <a:avLst/>
          </a:prstGeom>
        </p:spPr>
      </p:pic>
      <p:sp>
        <p:nvSpPr>
          <p:cNvPr id="4" name="テキスト ボックス 3">
            <a:extLst>
              <a:ext uri="{FF2B5EF4-FFF2-40B4-BE49-F238E27FC236}">
                <a16:creationId xmlns:a16="http://schemas.microsoft.com/office/drawing/2014/main" id="{B682BF73-4671-2100-B10C-70C82DAC7A65}"/>
              </a:ext>
            </a:extLst>
          </p:cNvPr>
          <p:cNvSpPr txBox="1"/>
          <p:nvPr/>
        </p:nvSpPr>
        <p:spPr>
          <a:xfrm>
            <a:off x="1693258" y="557340"/>
            <a:ext cx="6308912" cy="461665"/>
          </a:xfrm>
          <a:prstGeom prst="rect">
            <a:avLst/>
          </a:prstGeom>
          <a:noFill/>
        </p:spPr>
        <p:txBody>
          <a:bodyPr wrap="square" rtlCol="0">
            <a:spAutoFit/>
          </a:bodyPr>
          <a:lstStyle/>
          <a:p>
            <a:r>
              <a:rPr kumimoji="1" lang="ja-JP" altLang="en-US" sz="2400" b="1" dirty="0">
                <a:solidFill>
                  <a:schemeClr val="bg1"/>
                </a:solidFill>
                <a:latin typeface="+mn-ea"/>
              </a:rPr>
              <a:t>令和７年度　コーポレート・マスタリーゼミ</a:t>
            </a:r>
            <a:endParaRPr kumimoji="1" lang="en-US" altLang="ja-JP" sz="2400" b="1" dirty="0">
              <a:solidFill>
                <a:schemeClr val="bg1"/>
              </a:solidFill>
              <a:latin typeface="+mn-ea"/>
            </a:endParaRPr>
          </a:p>
        </p:txBody>
      </p:sp>
      <p:sp>
        <p:nvSpPr>
          <p:cNvPr id="9" name="テキスト ボックス 8">
            <a:extLst>
              <a:ext uri="{FF2B5EF4-FFF2-40B4-BE49-F238E27FC236}">
                <a16:creationId xmlns:a16="http://schemas.microsoft.com/office/drawing/2014/main" id="{8EC6914C-E20A-16F1-6A85-A211863467A3}"/>
              </a:ext>
            </a:extLst>
          </p:cNvPr>
          <p:cNvSpPr txBox="1"/>
          <p:nvPr/>
        </p:nvSpPr>
        <p:spPr>
          <a:xfrm>
            <a:off x="2549740" y="2392793"/>
            <a:ext cx="7092523" cy="2202847"/>
          </a:xfrm>
          <a:prstGeom prst="rect">
            <a:avLst/>
          </a:prstGeom>
          <a:noFill/>
        </p:spPr>
        <p:txBody>
          <a:bodyPr wrap="square" rtlCol="0">
            <a:spAutoFit/>
          </a:bodyPr>
          <a:lstStyle/>
          <a:p>
            <a:pPr>
              <a:lnSpc>
                <a:spcPct val="150000"/>
              </a:lnSpc>
            </a:pPr>
            <a:r>
              <a:rPr kumimoji="1" lang="ja-JP" altLang="en-US" sz="4800" b="1" dirty="0">
                <a:solidFill>
                  <a:schemeClr val="bg1"/>
                </a:solidFill>
                <a:effectLst>
                  <a:outerShdw blurRad="38100" dist="38100" dir="2700000" algn="tl">
                    <a:srgbClr val="000000">
                      <a:alpha val="43137"/>
                    </a:srgbClr>
                  </a:outerShdw>
                </a:effectLst>
                <a:latin typeface="+mn-ea"/>
              </a:rPr>
              <a:t>企業価値を高め</a:t>
            </a:r>
            <a:endParaRPr kumimoji="1" lang="en-US" altLang="ja-JP" sz="4800" b="1" dirty="0">
              <a:solidFill>
                <a:schemeClr val="bg1"/>
              </a:solidFill>
              <a:effectLst>
                <a:outerShdw blurRad="38100" dist="38100" dir="2700000" algn="tl">
                  <a:srgbClr val="000000">
                    <a:alpha val="43137"/>
                  </a:srgbClr>
                </a:outerShdw>
              </a:effectLst>
              <a:latin typeface="+mn-ea"/>
            </a:endParaRPr>
          </a:p>
          <a:p>
            <a:pPr>
              <a:lnSpc>
                <a:spcPct val="150000"/>
              </a:lnSpc>
            </a:pPr>
            <a:r>
              <a:rPr kumimoji="1" lang="ja-JP" altLang="en-US" sz="4800" b="1" dirty="0">
                <a:solidFill>
                  <a:schemeClr val="bg1"/>
                </a:solidFill>
                <a:effectLst>
                  <a:outerShdw blurRad="38100" dist="38100" dir="2700000" algn="tl">
                    <a:srgbClr val="000000">
                      <a:alpha val="43137"/>
                    </a:srgbClr>
                  </a:outerShdw>
                </a:effectLst>
                <a:latin typeface="+mn-ea"/>
              </a:rPr>
              <a:t>　　　　　　進化する</a:t>
            </a:r>
            <a:endParaRPr kumimoji="1" lang="en-US" altLang="ja-JP" sz="4800" b="1" dirty="0">
              <a:solidFill>
                <a:schemeClr val="bg1"/>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3030115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6">
            <a:extLst>
              <a:ext uri="{FF2B5EF4-FFF2-40B4-BE49-F238E27FC236}">
                <a16:creationId xmlns:a16="http://schemas.microsoft.com/office/drawing/2014/main" id="{6D7D6AEA-7CC5-1F26-C765-DC2D12878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387" y="873815"/>
            <a:ext cx="7007225" cy="56213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48130" name="Text Box 4">
            <a:extLst>
              <a:ext uri="{FF2B5EF4-FFF2-40B4-BE49-F238E27FC236}">
                <a16:creationId xmlns:a16="http://schemas.microsoft.com/office/drawing/2014/main" id="{76DF70E1-ADBF-FC01-077F-B9B9B395AD61}"/>
              </a:ext>
            </a:extLst>
          </p:cNvPr>
          <p:cNvSpPr txBox="1">
            <a:spLocks noChangeArrowheads="1"/>
          </p:cNvSpPr>
          <p:nvPr/>
        </p:nvSpPr>
        <p:spPr bwMode="auto">
          <a:xfrm>
            <a:off x="1974851" y="628650"/>
            <a:ext cx="2879725" cy="3063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defTabSz="457200">
              <a:defRPr kumimoji="1" sz="2800">
                <a:solidFill>
                  <a:schemeClr val="tx1"/>
                </a:solidFill>
                <a:latin typeface="Calibri" charset="0"/>
                <a:ea typeface="ＭＳ Ｐゴシック" charset="0"/>
              </a:defRPr>
            </a:lvl1pPr>
            <a:lvl2pPr marL="742950" indent="-285750" defTabSz="457200">
              <a:defRPr kumimoji="1" sz="2400">
                <a:solidFill>
                  <a:schemeClr val="tx1"/>
                </a:solidFill>
                <a:latin typeface="Calibri" charset="0"/>
                <a:ea typeface="ＭＳ Ｐゴシック" charset="0"/>
              </a:defRPr>
            </a:lvl2pPr>
            <a:lvl3pPr defTabSz="457200">
              <a:defRPr kumimoji="1" sz="2000">
                <a:solidFill>
                  <a:schemeClr val="tx1"/>
                </a:solidFill>
                <a:latin typeface="Calibri" charset="0"/>
                <a:ea typeface="ＭＳ Ｐゴシック" charset="0"/>
              </a:defRPr>
            </a:lvl3pPr>
            <a:lvl4pPr defTabSz="457200">
              <a:defRPr kumimoji="1">
                <a:solidFill>
                  <a:schemeClr val="tx1"/>
                </a:solidFill>
                <a:latin typeface="Calibri" charset="0"/>
                <a:ea typeface="ＭＳ Ｐゴシック" charset="0"/>
              </a:defRPr>
            </a:lvl4pPr>
            <a:lvl5pPr defTabSz="457200">
              <a:defRPr kumimoji="1">
                <a:solidFill>
                  <a:schemeClr val="tx1"/>
                </a:solidFill>
                <a:latin typeface="Calibri" charset="0"/>
                <a:ea typeface="ＭＳ Ｐゴシック" charset="0"/>
              </a:defRPr>
            </a:lvl5pPr>
            <a:lvl6pPr defTabSz="457200" eaLnBrk="0" fontAlgn="base" hangingPunct="0">
              <a:spcAft>
                <a:spcPct val="0"/>
              </a:spcAft>
              <a:buFont typeface="Arial" charset="0"/>
              <a:defRPr kumimoji="1">
                <a:solidFill>
                  <a:schemeClr val="tx1"/>
                </a:solidFill>
                <a:latin typeface="Calibri" charset="0"/>
                <a:ea typeface="ＭＳ Ｐゴシック" charset="0"/>
              </a:defRPr>
            </a:lvl6pPr>
            <a:lvl7pPr defTabSz="457200" eaLnBrk="0" fontAlgn="base" hangingPunct="0">
              <a:spcAft>
                <a:spcPct val="0"/>
              </a:spcAft>
              <a:buFont typeface="Arial" charset="0"/>
              <a:defRPr kumimoji="1">
                <a:solidFill>
                  <a:schemeClr val="tx1"/>
                </a:solidFill>
                <a:latin typeface="Calibri" charset="0"/>
                <a:ea typeface="ＭＳ Ｐゴシック" charset="0"/>
              </a:defRPr>
            </a:lvl7pPr>
            <a:lvl8pPr defTabSz="457200" eaLnBrk="0" fontAlgn="base" hangingPunct="0">
              <a:spcAft>
                <a:spcPct val="0"/>
              </a:spcAft>
              <a:buFont typeface="Arial" charset="0"/>
              <a:defRPr kumimoji="1">
                <a:solidFill>
                  <a:schemeClr val="tx1"/>
                </a:solidFill>
                <a:latin typeface="Calibri" charset="0"/>
                <a:ea typeface="ＭＳ Ｐゴシック" charset="0"/>
              </a:defRPr>
            </a:lvl8pPr>
            <a:lvl9pPr defTabSz="457200" eaLnBrk="0" fontAlgn="base" hangingPunct="0">
              <a:spcAft>
                <a:spcPct val="0"/>
              </a:spcAft>
              <a:buFont typeface="Arial" charset="0"/>
              <a:defRPr kumimoji="1">
                <a:solidFill>
                  <a:schemeClr val="tx1"/>
                </a:solidFill>
                <a:latin typeface="Calibri" charset="0"/>
                <a:ea typeface="ＭＳ Ｐゴシック" charset="0"/>
              </a:defRPr>
            </a:lvl9pPr>
          </a:lstStyle>
          <a:p>
            <a:pPr>
              <a:spcBef>
                <a:spcPct val="50000"/>
              </a:spcBef>
              <a:defRPr/>
            </a:pPr>
            <a:r>
              <a:rPr lang="ja-JP" altLang="en-US" sz="1400">
                <a:latin typeface="Hiragino Mincho Pro W3" charset="0"/>
                <a:ea typeface="Hiragino Mincho Pro W3" charset="0"/>
                <a:cs typeface="Hiragino Mincho Pro W3" charset="0"/>
              </a:rPr>
              <a:t>ブランディング事例</a:t>
            </a:r>
          </a:p>
        </p:txBody>
      </p:sp>
      <p:sp>
        <p:nvSpPr>
          <p:cNvPr id="16387" name="正方形/長方形 4">
            <a:extLst>
              <a:ext uri="{FF2B5EF4-FFF2-40B4-BE49-F238E27FC236}">
                <a16:creationId xmlns:a16="http://schemas.microsoft.com/office/drawing/2014/main" id="{84F2B53A-CBBB-7CC9-ED2D-0D0D6E49517D}"/>
              </a:ext>
            </a:extLst>
          </p:cNvPr>
          <p:cNvSpPr>
            <a:spLocks noChangeArrowheads="1"/>
          </p:cNvSpPr>
          <p:nvPr/>
        </p:nvSpPr>
        <p:spPr bwMode="auto">
          <a:xfrm>
            <a:off x="1974850" y="196851"/>
            <a:ext cx="105349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000">
                <a:latin typeface="Bliss 2 Medium" pitchFamily="2" charset="0"/>
                <a:ea typeface="游ゴシック" panose="020B0400000000000000" pitchFamily="50" charset="-128"/>
              </a:rPr>
              <a:t>Branding project</a:t>
            </a:r>
          </a:p>
        </p:txBody>
      </p:sp>
      <p:cxnSp>
        <p:nvCxnSpPr>
          <p:cNvPr id="6" name="直線コネクタ 5">
            <a:extLst>
              <a:ext uri="{FF2B5EF4-FFF2-40B4-BE49-F238E27FC236}">
                <a16:creationId xmlns:a16="http://schemas.microsoft.com/office/drawing/2014/main" id="{D90550B7-1C3A-58A9-F0FF-57D38C0197E5}"/>
              </a:ext>
            </a:extLst>
          </p:cNvPr>
          <p:cNvCxnSpPr>
            <a:cxnSpLocks/>
          </p:cNvCxnSpPr>
          <p:nvPr/>
        </p:nvCxnSpPr>
        <p:spPr>
          <a:xfrm>
            <a:off x="2039938" y="217488"/>
            <a:ext cx="79851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389" name="正方形/長方形 6">
            <a:extLst>
              <a:ext uri="{FF2B5EF4-FFF2-40B4-BE49-F238E27FC236}">
                <a16:creationId xmlns:a16="http://schemas.microsoft.com/office/drawing/2014/main" id="{8B573142-F9D1-C6EB-27D2-1DD2EBF128AE}"/>
              </a:ext>
            </a:extLst>
          </p:cNvPr>
          <p:cNvSpPr>
            <a:spLocks noChangeArrowheads="1"/>
          </p:cNvSpPr>
          <p:nvPr/>
        </p:nvSpPr>
        <p:spPr bwMode="auto">
          <a:xfrm>
            <a:off x="1974851" y="325439"/>
            <a:ext cx="104868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1000">
                <a:latin typeface="Bliss 2 Medium" pitchFamily="2" charset="0"/>
                <a:ea typeface="HGP明朝E" panose="02020900000000000000" pitchFamily="18" charset="-128"/>
              </a:rPr>
              <a:t>What’s Branding</a:t>
            </a:r>
            <a:endParaRPr lang="ja-JP" altLang="en-US" sz="1000">
              <a:latin typeface="Bliss 2 Medium" pitchFamily="2" charset="0"/>
              <a:ea typeface="HGP明朝E" panose="02020900000000000000" pitchFamily="18"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スクリーンショット 0031-06-30 18.25.27 午後.png">
            <a:extLst>
              <a:ext uri="{FF2B5EF4-FFF2-40B4-BE49-F238E27FC236}">
                <a16:creationId xmlns:a16="http://schemas.microsoft.com/office/drawing/2014/main" id="{43143E19-8BB0-A554-AE40-854BA28B591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10208" y="2171699"/>
            <a:ext cx="3486754" cy="310625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3FB52BD9-809B-34C9-6BFC-0C37409F586E}"/>
              </a:ext>
            </a:extLst>
          </p:cNvPr>
          <p:cNvSpPr txBox="1">
            <a:spLocks noChangeArrowheads="1"/>
          </p:cNvSpPr>
          <p:nvPr/>
        </p:nvSpPr>
        <p:spPr bwMode="auto">
          <a:xfrm>
            <a:off x="899266" y="1232452"/>
            <a:ext cx="34356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200" b="1" dirty="0">
                <a:latin typeface="+mn-ea"/>
                <a:ea typeface="+mn-ea"/>
              </a:rPr>
              <a:t>売上高 約３倍</a:t>
            </a:r>
          </a:p>
        </p:txBody>
      </p:sp>
      <p:pic>
        <p:nvPicPr>
          <p:cNvPr id="2" name="図 1" descr="スクリーンショット 0031-06-30 18.25.35 午後.png">
            <a:extLst>
              <a:ext uri="{FF2B5EF4-FFF2-40B4-BE49-F238E27FC236}">
                <a16:creationId xmlns:a16="http://schemas.microsoft.com/office/drawing/2014/main" id="{F07261C6-BB5F-9D3B-8A49-AD792C23699F}"/>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374861" y="2175157"/>
            <a:ext cx="3673545" cy="3099337"/>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図 2" descr="スクリーンショット 0031-06-30 18.25.39 午後.png">
            <a:extLst>
              <a:ext uri="{FF2B5EF4-FFF2-40B4-BE49-F238E27FC236}">
                <a16:creationId xmlns:a16="http://schemas.microsoft.com/office/drawing/2014/main" id="{8A2223EB-8DC1-05C7-9628-59B380E9ED5B}"/>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8426306" y="2171699"/>
            <a:ext cx="3431409" cy="3085501"/>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a:extLst>
              <a:ext uri="{FF2B5EF4-FFF2-40B4-BE49-F238E27FC236}">
                <a16:creationId xmlns:a16="http://schemas.microsoft.com/office/drawing/2014/main" id="{5E9496AB-FE41-577C-D5C4-D88F357911C7}"/>
              </a:ext>
            </a:extLst>
          </p:cNvPr>
          <p:cNvSpPr txBox="1">
            <a:spLocks noChangeArrowheads="1"/>
          </p:cNvSpPr>
          <p:nvPr/>
        </p:nvSpPr>
        <p:spPr bwMode="auto">
          <a:xfrm>
            <a:off x="4374861" y="1232452"/>
            <a:ext cx="36735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200" b="1" dirty="0">
                <a:latin typeface="+mn-ea"/>
                <a:ea typeface="+mn-ea"/>
              </a:rPr>
              <a:t>営業利益 ７倍以上</a:t>
            </a:r>
          </a:p>
        </p:txBody>
      </p:sp>
      <p:sp>
        <p:nvSpPr>
          <p:cNvPr id="7" name="テキスト ボックス 6">
            <a:extLst>
              <a:ext uri="{FF2B5EF4-FFF2-40B4-BE49-F238E27FC236}">
                <a16:creationId xmlns:a16="http://schemas.microsoft.com/office/drawing/2014/main" id="{AD374C70-ADB2-8219-6863-6F0077C74722}"/>
              </a:ext>
            </a:extLst>
          </p:cNvPr>
          <p:cNvSpPr txBox="1">
            <a:spLocks noChangeArrowheads="1"/>
          </p:cNvSpPr>
          <p:nvPr/>
        </p:nvSpPr>
        <p:spPr bwMode="auto">
          <a:xfrm>
            <a:off x="8426306" y="1232452"/>
            <a:ext cx="34356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3200" b="1" dirty="0">
                <a:latin typeface="+mn-ea"/>
                <a:ea typeface="+mn-ea"/>
              </a:rPr>
              <a:t>純利益 </a:t>
            </a:r>
            <a:r>
              <a:rPr lang="en-US" altLang="ja-JP" sz="3200" b="1" dirty="0">
                <a:latin typeface="+mn-ea"/>
                <a:ea typeface="+mn-ea"/>
              </a:rPr>
              <a:t>10</a:t>
            </a:r>
            <a:r>
              <a:rPr lang="ja-JP" altLang="en-US" sz="3200" b="1" dirty="0">
                <a:latin typeface="+mn-ea"/>
                <a:ea typeface="+mn-ea"/>
              </a:rPr>
              <a:t>倍以上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lef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楕円 50">
            <a:extLst>
              <a:ext uri="{FF2B5EF4-FFF2-40B4-BE49-F238E27FC236}">
                <a16:creationId xmlns:a16="http://schemas.microsoft.com/office/drawing/2014/main" id="{02C3CC62-2124-1853-C971-BF48F1A3E462}"/>
              </a:ext>
            </a:extLst>
          </p:cNvPr>
          <p:cNvSpPr/>
          <p:nvPr/>
        </p:nvSpPr>
        <p:spPr>
          <a:xfrm>
            <a:off x="3194081" y="1682748"/>
            <a:ext cx="311150" cy="241300"/>
          </a:xfrm>
          <a:prstGeom prst="ellipse">
            <a:avLst/>
          </a:prstGeom>
          <a:solidFill>
            <a:srgbClr val="4145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descr="スターバックスのロゴデザインの歴史や意味と都市伝説">
            <a:extLst>
              <a:ext uri="{FF2B5EF4-FFF2-40B4-BE49-F238E27FC236}">
                <a16:creationId xmlns:a16="http://schemas.microsoft.com/office/drawing/2014/main" id="{368F3F60-BB43-CFE7-B4A7-DDF3A8996492}"/>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11271" y="600550"/>
            <a:ext cx="2104973" cy="1844926"/>
          </a:xfrm>
          <a:prstGeom prst="rect">
            <a:avLst/>
          </a:prstGeom>
          <a:noFill/>
          <a:extLst>
            <a:ext uri="{909E8E84-426E-40DD-AFC4-6F175D3DCCD1}">
              <a14:hiddenFill xmlns:a14="http://schemas.microsoft.com/office/drawing/2010/main">
                <a:solidFill>
                  <a:srgbClr val="FFFFFF"/>
                </a:solidFill>
              </a14:hiddenFill>
            </a:ext>
          </a:extLst>
        </p:spPr>
      </p:pic>
      <p:pic>
        <p:nvPicPr>
          <p:cNvPr id="50" name="図 49">
            <a:extLst>
              <a:ext uri="{FF2B5EF4-FFF2-40B4-BE49-F238E27FC236}">
                <a16:creationId xmlns:a16="http://schemas.microsoft.com/office/drawing/2014/main" id="{57531FC6-BF45-AD49-A4A9-AB5F4197F48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05132" y="634998"/>
            <a:ext cx="2889048" cy="4509910"/>
          </a:xfrm>
          <a:prstGeom prst="rect">
            <a:avLst/>
          </a:prstGeom>
        </p:spPr>
      </p:pic>
      <p:sp>
        <p:nvSpPr>
          <p:cNvPr id="55" name="テキスト ボックス 54">
            <a:extLst>
              <a:ext uri="{FF2B5EF4-FFF2-40B4-BE49-F238E27FC236}">
                <a16:creationId xmlns:a16="http://schemas.microsoft.com/office/drawing/2014/main" id="{E7B3B703-F808-7126-7738-4C754044C4E9}"/>
              </a:ext>
            </a:extLst>
          </p:cNvPr>
          <p:cNvSpPr txBox="1"/>
          <p:nvPr/>
        </p:nvSpPr>
        <p:spPr>
          <a:xfrm>
            <a:off x="2574956" y="2163788"/>
            <a:ext cx="1549400" cy="584775"/>
          </a:xfrm>
          <a:prstGeom prst="rect">
            <a:avLst/>
          </a:prstGeom>
          <a:noFill/>
        </p:spPr>
        <p:txBody>
          <a:bodyPr wrap="square" rtlCol="0">
            <a:spAutoFit/>
          </a:bodyPr>
          <a:lstStyle/>
          <a:p>
            <a:pPr algn="ctr"/>
            <a:r>
              <a:rPr lang="ja-JP" altLang="en-US" sz="1600" dirty="0">
                <a:latin typeface="Noto Sans JP" panose="020B0500000000000000" pitchFamily="34" charset="-128"/>
                <a:ea typeface="Noto Sans JP" panose="020B0500000000000000" pitchFamily="34" charset="-128"/>
              </a:rPr>
              <a:t>ブランド</a:t>
            </a:r>
            <a:endParaRPr lang="en-US" altLang="ja-JP" sz="1600" dirty="0">
              <a:latin typeface="Noto Sans JP" panose="020B0500000000000000" pitchFamily="34" charset="-128"/>
              <a:ea typeface="Noto Sans JP" panose="020B0500000000000000" pitchFamily="34" charset="-128"/>
            </a:endParaRPr>
          </a:p>
          <a:p>
            <a:pPr algn="ctr"/>
            <a:r>
              <a:rPr kumimoji="1" lang="ja-JP" altLang="en-US" sz="1600" dirty="0">
                <a:latin typeface="Noto Sans JP" panose="020B0500000000000000" pitchFamily="34" charset="-128"/>
                <a:ea typeface="Noto Sans JP" panose="020B0500000000000000" pitchFamily="34" charset="-128"/>
              </a:rPr>
              <a:t>エッセンス</a:t>
            </a:r>
          </a:p>
        </p:txBody>
      </p:sp>
      <p:sp>
        <p:nvSpPr>
          <p:cNvPr id="56" name="テキスト ボックス 55">
            <a:extLst>
              <a:ext uri="{FF2B5EF4-FFF2-40B4-BE49-F238E27FC236}">
                <a16:creationId xmlns:a16="http://schemas.microsoft.com/office/drawing/2014/main" id="{ECC56A9F-9A3E-0193-D298-63B94C45F01D}"/>
              </a:ext>
            </a:extLst>
          </p:cNvPr>
          <p:cNvSpPr txBox="1"/>
          <p:nvPr/>
        </p:nvSpPr>
        <p:spPr>
          <a:xfrm>
            <a:off x="2506744" y="2999730"/>
            <a:ext cx="1685824" cy="584775"/>
          </a:xfrm>
          <a:prstGeom prst="rect">
            <a:avLst/>
          </a:prstGeom>
          <a:noFill/>
        </p:spPr>
        <p:txBody>
          <a:bodyPr wrap="square" rtlCol="0">
            <a:spAutoFit/>
          </a:bodyPr>
          <a:lstStyle/>
          <a:p>
            <a:pPr algn="ctr"/>
            <a:r>
              <a:rPr lang="ja-JP" altLang="en-US" sz="1600" dirty="0">
                <a:latin typeface="Noto Sans JP" panose="020B0500000000000000" pitchFamily="34" charset="-128"/>
                <a:ea typeface="Noto Sans JP" panose="020B0500000000000000" pitchFamily="34" charset="-128"/>
              </a:rPr>
              <a:t>ブランド</a:t>
            </a:r>
            <a:endParaRPr lang="en-US" altLang="ja-JP" sz="1600" dirty="0">
              <a:latin typeface="Noto Sans JP" panose="020B0500000000000000" pitchFamily="34" charset="-128"/>
              <a:ea typeface="Noto Sans JP" panose="020B0500000000000000" pitchFamily="34" charset="-128"/>
            </a:endParaRPr>
          </a:p>
          <a:p>
            <a:pPr algn="ctr"/>
            <a:r>
              <a:rPr kumimoji="1" lang="ja-JP" altLang="en-US" sz="1600" dirty="0">
                <a:latin typeface="Noto Sans JP" panose="020B0500000000000000" pitchFamily="34" charset="-128"/>
                <a:ea typeface="Noto Sans JP" panose="020B0500000000000000" pitchFamily="34" charset="-128"/>
              </a:rPr>
              <a:t>パーソナリティ</a:t>
            </a:r>
          </a:p>
        </p:txBody>
      </p:sp>
      <p:sp>
        <p:nvSpPr>
          <p:cNvPr id="57" name="テキスト ボックス 56">
            <a:extLst>
              <a:ext uri="{FF2B5EF4-FFF2-40B4-BE49-F238E27FC236}">
                <a16:creationId xmlns:a16="http://schemas.microsoft.com/office/drawing/2014/main" id="{45C71B1A-A806-E3AA-D06E-69C24A1E6860}"/>
              </a:ext>
            </a:extLst>
          </p:cNvPr>
          <p:cNvSpPr txBox="1"/>
          <p:nvPr/>
        </p:nvSpPr>
        <p:spPr>
          <a:xfrm>
            <a:off x="2506744" y="3835672"/>
            <a:ext cx="1549400" cy="338554"/>
          </a:xfrm>
          <a:prstGeom prst="rect">
            <a:avLst/>
          </a:prstGeom>
          <a:noFill/>
        </p:spPr>
        <p:txBody>
          <a:bodyPr wrap="square" rtlCol="0">
            <a:spAutoFit/>
          </a:bodyPr>
          <a:lstStyle/>
          <a:p>
            <a:pPr algn="ctr"/>
            <a:r>
              <a:rPr lang="ja-JP" altLang="en-US" sz="1600" dirty="0">
                <a:latin typeface="Noto Sans JP" panose="020B0500000000000000" pitchFamily="34" charset="-128"/>
                <a:ea typeface="Noto Sans JP" panose="020B0500000000000000" pitchFamily="34" charset="-128"/>
              </a:rPr>
              <a:t>心理的価値</a:t>
            </a:r>
            <a:endParaRPr kumimoji="1" lang="ja-JP" altLang="en-US" sz="1600" dirty="0">
              <a:latin typeface="Noto Sans JP" panose="020B0500000000000000" pitchFamily="34" charset="-128"/>
              <a:ea typeface="Noto Sans JP" panose="020B0500000000000000" pitchFamily="34" charset="-128"/>
            </a:endParaRPr>
          </a:p>
        </p:txBody>
      </p:sp>
      <p:sp>
        <p:nvSpPr>
          <p:cNvPr id="58" name="テキスト ボックス 57">
            <a:extLst>
              <a:ext uri="{FF2B5EF4-FFF2-40B4-BE49-F238E27FC236}">
                <a16:creationId xmlns:a16="http://schemas.microsoft.com/office/drawing/2014/main" id="{1935379D-E9D3-68DB-6AA5-413B48E23098}"/>
              </a:ext>
            </a:extLst>
          </p:cNvPr>
          <p:cNvSpPr txBox="1"/>
          <p:nvPr/>
        </p:nvSpPr>
        <p:spPr>
          <a:xfrm>
            <a:off x="2506744" y="4620663"/>
            <a:ext cx="1549400" cy="338554"/>
          </a:xfrm>
          <a:prstGeom prst="rect">
            <a:avLst/>
          </a:prstGeom>
          <a:noFill/>
        </p:spPr>
        <p:txBody>
          <a:bodyPr wrap="square" rtlCol="0">
            <a:spAutoFit/>
          </a:bodyPr>
          <a:lstStyle/>
          <a:p>
            <a:pPr algn="ctr"/>
            <a:r>
              <a:rPr lang="ja-JP" altLang="en-US" sz="1600" dirty="0">
                <a:latin typeface="Noto Sans JP" panose="020B0500000000000000" pitchFamily="34" charset="-128"/>
                <a:ea typeface="Noto Sans JP" panose="020B0500000000000000" pitchFamily="34" charset="-128"/>
              </a:rPr>
              <a:t>機能的価値</a:t>
            </a:r>
            <a:endParaRPr kumimoji="1" lang="ja-JP" altLang="en-US" sz="1600" dirty="0">
              <a:latin typeface="Noto Sans JP" panose="020B0500000000000000" pitchFamily="34" charset="-128"/>
              <a:ea typeface="Noto Sans JP" panose="020B0500000000000000" pitchFamily="34" charset="-128"/>
            </a:endParaRPr>
          </a:p>
        </p:txBody>
      </p:sp>
      <p:sp>
        <p:nvSpPr>
          <p:cNvPr id="53" name="楕円 52">
            <a:extLst>
              <a:ext uri="{FF2B5EF4-FFF2-40B4-BE49-F238E27FC236}">
                <a16:creationId xmlns:a16="http://schemas.microsoft.com/office/drawing/2014/main" id="{E29CAC65-1F6E-2269-3E0D-9556B8E86753}"/>
              </a:ext>
            </a:extLst>
          </p:cNvPr>
          <p:cNvSpPr/>
          <p:nvPr/>
        </p:nvSpPr>
        <p:spPr>
          <a:xfrm>
            <a:off x="1673287" y="5277020"/>
            <a:ext cx="3352738" cy="628650"/>
          </a:xfrm>
          <a:prstGeom prst="ellipse">
            <a:avLst/>
          </a:prstGeom>
          <a:solidFill>
            <a:srgbClr val="4145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68B97D08-803A-0F34-C278-58ADC9EFBA1B}"/>
              </a:ext>
            </a:extLst>
          </p:cNvPr>
          <p:cNvSpPr txBox="1"/>
          <p:nvPr/>
        </p:nvSpPr>
        <p:spPr>
          <a:xfrm>
            <a:off x="2289206" y="5396075"/>
            <a:ext cx="2219224" cy="338554"/>
          </a:xfrm>
          <a:prstGeom prst="rect">
            <a:avLst/>
          </a:prstGeom>
          <a:noFill/>
        </p:spPr>
        <p:txBody>
          <a:bodyPr wrap="square" rtlCol="0">
            <a:spAutoFit/>
          </a:bodyPr>
          <a:lstStyle/>
          <a:p>
            <a:pPr algn="ctr"/>
            <a:r>
              <a:rPr lang="ja-JP" altLang="en-US" sz="1600" dirty="0">
                <a:solidFill>
                  <a:schemeClr val="bg1"/>
                </a:solidFill>
                <a:latin typeface="Noto Sans JP" panose="020B0500000000000000" pitchFamily="34" charset="-128"/>
                <a:ea typeface="Noto Sans JP" panose="020B0500000000000000" pitchFamily="34" charset="-128"/>
              </a:rPr>
              <a:t>具体的な事実・特徴</a:t>
            </a:r>
            <a:endParaRPr kumimoji="1" lang="ja-JP" altLang="en-US" sz="1600" dirty="0">
              <a:solidFill>
                <a:schemeClr val="bg1"/>
              </a:solidFill>
              <a:latin typeface="Noto Sans JP" panose="020B0500000000000000" pitchFamily="34" charset="-128"/>
              <a:ea typeface="Noto Sans JP" panose="020B0500000000000000" pitchFamily="34" charset="-128"/>
            </a:endParaRPr>
          </a:p>
        </p:txBody>
      </p:sp>
      <p:sp>
        <p:nvSpPr>
          <p:cNvPr id="62" name="テキスト ボックス 61">
            <a:extLst>
              <a:ext uri="{FF2B5EF4-FFF2-40B4-BE49-F238E27FC236}">
                <a16:creationId xmlns:a16="http://schemas.microsoft.com/office/drawing/2014/main" id="{B3B94AAA-7715-6D93-C1B3-3682CFD8AC1A}"/>
              </a:ext>
            </a:extLst>
          </p:cNvPr>
          <p:cNvSpPr txBox="1"/>
          <p:nvPr/>
        </p:nvSpPr>
        <p:spPr>
          <a:xfrm>
            <a:off x="9788727" y="6480280"/>
            <a:ext cx="2403273" cy="253916"/>
          </a:xfrm>
          <a:prstGeom prst="rect">
            <a:avLst/>
          </a:prstGeom>
          <a:noFill/>
        </p:spPr>
        <p:txBody>
          <a:bodyPr wrap="square" rtlCol="0">
            <a:spAutoFit/>
          </a:bodyPr>
          <a:lstStyle/>
          <a:p>
            <a:pPr algn="ctr"/>
            <a:r>
              <a:rPr kumimoji="1" lang="ja-JP" altLang="en-US" sz="1050" dirty="0">
                <a:latin typeface="Noto Sans JP" panose="020B0500000000000000" pitchFamily="34" charset="-128"/>
                <a:ea typeface="Noto Sans JP" panose="020B0500000000000000" pitchFamily="34" charset="-128"/>
              </a:rPr>
              <a:t>出典：博報堂コンサルティング</a:t>
            </a:r>
          </a:p>
        </p:txBody>
      </p:sp>
      <p:grpSp>
        <p:nvGrpSpPr>
          <p:cNvPr id="1027" name="グループ化 1026">
            <a:extLst>
              <a:ext uri="{FF2B5EF4-FFF2-40B4-BE49-F238E27FC236}">
                <a16:creationId xmlns:a16="http://schemas.microsoft.com/office/drawing/2014/main" id="{A34595FE-04DD-37C2-F87D-EA4F3108D53F}"/>
              </a:ext>
            </a:extLst>
          </p:cNvPr>
          <p:cNvGrpSpPr/>
          <p:nvPr/>
        </p:nvGrpSpPr>
        <p:grpSpPr>
          <a:xfrm>
            <a:off x="6327845" y="839097"/>
            <a:ext cx="4190868" cy="528196"/>
            <a:chOff x="6327845" y="839097"/>
            <a:chExt cx="4190868" cy="528196"/>
          </a:xfrm>
        </p:grpSpPr>
        <p:sp>
          <p:nvSpPr>
            <p:cNvPr id="52" name="テキスト ボックス 51">
              <a:extLst>
                <a:ext uri="{FF2B5EF4-FFF2-40B4-BE49-F238E27FC236}">
                  <a16:creationId xmlns:a16="http://schemas.microsoft.com/office/drawing/2014/main" id="{879C30F1-5FC2-B93B-7CEC-1B7CDAD25EAE}"/>
                </a:ext>
              </a:extLst>
            </p:cNvPr>
            <p:cNvSpPr txBox="1"/>
            <p:nvPr/>
          </p:nvSpPr>
          <p:spPr>
            <a:xfrm>
              <a:off x="6327845" y="933918"/>
              <a:ext cx="4190868" cy="307777"/>
            </a:xfrm>
            <a:prstGeom prst="rect">
              <a:avLst/>
            </a:prstGeom>
            <a:noFill/>
          </p:spPr>
          <p:txBody>
            <a:bodyPr wrap="square" rtlCol="0">
              <a:spAutoFit/>
            </a:bodyPr>
            <a:lstStyle/>
            <a:p>
              <a:pPr algn="ctr"/>
              <a:r>
                <a:rPr lang="ja-JP" altLang="en-US" sz="1400" dirty="0">
                  <a:latin typeface="Noto Sans JP" panose="020B0500000000000000" pitchFamily="34" charset="-128"/>
                  <a:ea typeface="Noto Sans JP" panose="020B0500000000000000" pitchFamily="34" charset="-128"/>
                </a:rPr>
                <a:t>都会的で上質な生活空間を求める人</a:t>
              </a:r>
              <a:endParaRPr kumimoji="1" lang="ja-JP" altLang="en-US" sz="1400" dirty="0">
                <a:latin typeface="Noto Sans JP" panose="020B0500000000000000" pitchFamily="34" charset="-128"/>
                <a:ea typeface="Noto Sans JP" panose="020B0500000000000000" pitchFamily="34" charset="-128"/>
              </a:endParaRPr>
            </a:p>
          </p:txBody>
        </p:sp>
        <p:sp>
          <p:nvSpPr>
            <p:cNvPr id="63" name="吹き出し: 線 62">
              <a:extLst>
                <a:ext uri="{FF2B5EF4-FFF2-40B4-BE49-F238E27FC236}">
                  <a16:creationId xmlns:a16="http://schemas.microsoft.com/office/drawing/2014/main" id="{C1164BCD-2AC7-E0BC-9355-6789BBF65158}"/>
                </a:ext>
              </a:extLst>
            </p:cNvPr>
            <p:cNvSpPr/>
            <p:nvPr/>
          </p:nvSpPr>
          <p:spPr>
            <a:xfrm>
              <a:off x="6327845" y="839097"/>
              <a:ext cx="4190868" cy="528196"/>
            </a:xfrm>
            <a:prstGeom prst="borderCallout1">
              <a:avLst>
                <a:gd name="adj1" fmla="val 54134"/>
                <a:gd name="adj2" fmla="val -2584"/>
                <a:gd name="adj3" fmla="val 55001"/>
                <a:gd name="adj4" fmla="val -27450"/>
              </a:avLst>
            </a:prstGeom>
            <a:noFill/>
            <a:ln>
              <a:solidFill>
                <a:schemeClr val="bg2">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p>
          </p:txBody>
        </p:sp>
      </p:grpSp>
      <p:sp>
        <p:nvSpPr>
          <p:cNvPr id="67" name="テキスト ボックス 66">
            <a:extLst>
              <a:ext uri="{FF2B5EF4-FFF2-40B4-BE49-F238E27FC236}">
                <a16:creationId xmlns:a16="http://schemas.microsoft.com/office/drawing/2014/main" id="{64AA89D8-F03C-1AF1-93A4-856AEFA80809}"/>
              </a:ext>
            </a:extLst>
          </p:cNvPr>
          <p:cNvSpPr txBox="1"/>
          <p:nvPr/>
        </p:nvSpPr>
        <p:spPr>
          <a:xfrm>
            <a:off x="2624118" y="830983"/>
            <a:ext cx="1549400" cy="584775"/>
          </a:xfrm>
          <a:prstGeom prst="rect">
            <a:avLst/>
          </a:prstGeom>
          <a:noFill/>
        </p:spPr>
        <p:txBody>
          <a:bodyPr wrap="square" rtlCol="0">
            <a:spAutoFit/>
          </a:bodyPr>
          <a:lstStyle/>
          <a:p>
            <a:pPr algn="ctr"/>
            <a:r>
              <a:rPr lang="ja-JP" altLang="en-US" sz="1600" dirty="0">
                <a:latin typeface="Noto Sans JP" panose="020B0500000000000000" pitchFamily="34" charset="-128"/>
                <a:ea typeface="Noto Sans JP" panose="020B0500000000000000" pitchFamily="34" charset="-128"/>
              </a:rPr>
              <a:t>ブランド</a:t>
            </a:r>
            <a:endParaRPr lang="en-US" altLang="ja-JP" sz="1600" dirty="0">
              <a:latin typeface="Noto Sans JP" panose="020B0500000000000000" pitchFamily="34" charset="-128"/>
              <a:ea typeface="Noto Sans JP" panose="020B0500000000000000" pitchFamily="34" charset="-128"/>
            </a:endParaRPr>
          </a:p>
          <a:p>
            <a:pPr algn="ctr"/>
            <a:r>
              <a:rPr lang="ja-JP" altLang="en-US" sz="1600" dirty="0">
                <a:latin typeface="Noto Sans JP" panose="020B0500000000000000" pitchFamily="34" charset="-128"/>
                <a:ea typeface="Noto Sans JP" panose="020B0500000000000000" pitchFamily="34" charset="-128"/>
              </a:rPr>
              <a:t>ターゲット</a:t>
            </a:r>
            <a:endParaRPr kumimoji="1" lang="ja-JP" altLang="en-US" sz="1600" dirty="0">
              <a:latin typeface="Noto Sans JP" panose="020B0500000000000000" pitchFamily="34" charset="-128"/>
              <a:ea typeface="Noto Sans JP" panose="020B0500000000000000" pitchFamily="34" charset="-128"/>
            </a:endParaRPr>
          </a:p>
        </p:txBody>
      </p:sp>
      <p:grpSp>
        <p:nvGrpSpPr>
          <p:cNvPr id="1029" name="グループ化 1028">
            <a:extLst>
              <a:ext uri="{FF2B5EF4-FFF2-40B4-BE49-F238E27FC236}">
                <a16:creationId xmlns:a16="http://schemas.microsoft.com/office/drawing/2014/main" id="{EEAAC70D-A610-C890-068E-00FD1FB849C1}"/>
              </a:ext>
            </a:extLst>
          </p:cNvPr>
          <p:cNvGrpSpPr/>
          <p:nvPr/>
        </p:nvGrpSpPr>
        <p:grpSpPr>
          <a:xfrm>
            <a:off x="6327845" y="1832735"/>
            <a:ext cx="4254500" cy="915828"/>
            <a:chOff x="6327845" y="1763432"/>
            <a:chExt cx="4254500" cy="978629"/>
          </a:xfrm>
        </p:grpSpPr>
        <p:sp>
          <p:nvSpPr>
            <p:cNvPr id="68" name="テキスト ボックス 67">
              <a:extLst>
                <a:ext uri="{FF2B5EF4-FFF2-40B4-BE49-F238E27FC236}">
                  <a16:creationId xmlns:a16="http://schemas.microsoft.com/office/drawing/2014/main" id="{4A35EB33-4144-591B-CA83-589367A3AC2E}"/>
                </a:ext>
              </a:extLst>
            </p:cNvPr>
            <p:cNvSpPr txBox="1"/>
            <p:nvPr/>
          </p:nvSpPr>
          <p:spPr>
            <a:xfrm>
              <a:off x="6327845" y="1883414"/>
              <a:ext cx="4254500" cy="738664"/>
            </a:xfrm>
            <a:prstGeom prst="rect">
              <a:avLst/>
            </a:prstGeom>
            <a:noFill/>
          </p:spPr>
          <p:txBody>
            <a:bodyPr wrap="square" rtlCol="0">
              <a:spAutoFit/>
            </a:bodyPr>
            <a:lstStyle/>
            <a:p>
              <a:r>
                <a:rPr lang="ja-JP" altLang="en-US" sz="1400" dirty="0">
                  <a:latin typeface="Noto Sans JP" panose="020B0500000000000000" pitchFamily="34" charset="-128"/>
                  <a:ea typeface="Noto Sans JP" panose="020B0500000000000000" pitchFamily="34" charset="-128"/>
                </a:rPr>
                <a:t>家庭を出て職場へと向かう前、一日の仕事を終えたあと、一杯のカップを手に、友人たちと雑談をしならが寛ぐ「</a:t>
              </a:r>
              <a:r>
                <a:rPr lang="en-US" altLang="ja-JP" sz="1400" dirty="0">
                  <a:latin typeface="Noto Sans JP" panose="020B0500000000000000" pitchFamily="34" charset="-128"/>
                  <a:ea typeface="Noto Sans JP" panose="020B0500000000000000" pitchFamily="34" charset="-128"/>
                </a:rPr>
                <a:t>Third</a:t>
              </a:r>
              <a:r>
                <a:rPr lang="ja-JP" altLang="en-US" sz="1400" dirty="0">
                  <a:latin typeface="Noto Sans JP" panose="020B0500000000000000" pitchFamily="34" charset="-128"/>
                  <a:ea typeface="Noto Sans JP" panose="020B0500000000000000" pitchFamily="34" charset="-128"/>
                </a:rPr>
                <a:t>　</a:t>
              </a:r>
              <a:r>
                <a:rPr lang="en-US" altLang="ja-JP" sz="1400" dirty="0">
                  <a:latin typeface="Noto Sans JP" panose="020B0500000000000000" pitchFamily="34" charset="-128"/>
                  <a:ea typeface="Noto Sans JP" panose="020B0500000000000000" pitchFamily="34" charset="-128"/>
                </a:rPr>
                <a:t>Place</a:t>
              </a:r>
              <a:r>
                <a:rPr lang="ja-JP" altLang="en-US" sz="1400" dirty="0">
                  <a:latin typeface="Noto Sans JP" panose="020B0500000000000000" pitchFamily="34" charset="-128"/>
                  <a:ea typeface="Noto Sans JP" panose="020B0500000000000000" pitchFamily="34" charset="-128"/>
                </a:rPr>
                <a:t>＝第３の場所」</a:t>
              </a:r>
              <a:endParaRPr kumimoji="1" lang="ja-JP" altLang="en-US" sz="1400" dirty="0">
                <a:latin typeface="Noto Sans JP" panose="020B0500000000000000" pitchFamily="34" charset="-128"/>
                <a:ea typeface="Noto Sans JP" panose="020B0500000000000000" pitchFamily="34" charset="-128"/>
              </a:endParaRPr>
            </a:p>
          </p:txBody>
        </p:sp>
        <p:sp>
          <p:nvSpPr>
            <p:cNvPr id="69" name="吹き出し: 線 68">
              <a:extLst>
                <a:ext uri="{FF2B5EF4-FFF2-40B4-BE49-F238E27FC236}">
                  <a16:creationId xmlns:a16="http://schemas.microsoft.com/office/drawing/2014/main" id="{4FF5165E-82AB-90D4-3C62-32EE64C225C8}"/>
                </a:ext>
              </a:extLst>
            </p:cNvPr>
            <p:cNvSpPr/>
            <p:nvPr/>
          </p:nvSpPr>
          <p:spPr>
            <a:xfrm>
              <a:off x="6327845" y="1763432"/>
              <a:ext cx="4190868" cy="978629"/>
            </a:xfrm>
            <a:prstGeom prst="borderCallout1">
              <a:avLst>
                <a:gd name="adj1" fmla="val 54134"/>
                <a:gd name="adj2" fmla="val -2584"/>
                <a:gd name="adj3" fmla="val 55001"/>
                <a:gd name="adj4" fmla="val -27450"/>
              </a:avLst>
            </a:prstGeom>
            <a:noFill/>
            <a:ln>
              <a:solidFill>
                <a:schemeClr val="bg2">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grpSp>
        <p:nvGrpSpPr>
          <p:cNvPr id="1030" name="グループ化 1029">
            <a:extLst>
              <a:ext uri="{FF2B5EF4-FFF2-40B4-BE49-F238E27FC236}">
                <a16:creationId xmlns:a16="http://schemas.microsoft.com/office/drawing/2014/main" id="{AB0B50A4-2ED3-F97C-0FAE-F671B77404D6}"/>
              </a:ext>
            </a:extLst>
          </p:cNvPr>
          <p:cNvGrpSpPr/>
          <p:nvPr/>
        </p:nvGrpSpPr>
        <p:grpSpPr>
          <a:xfrm>
            <a:off x="6327845" y="2910516"/>
            <a:ext cx="4190868" cy="528196"/>
            <a:chOff x="6327845" y="2910516"/>
            <a:chExt cx="4190868" cy="528196"/>
          </a:xfrm>
        </p:grpSpPr>
        <p:sp>
          <p:nvSpPr>
            <p:cNvPr id="70" name="テキスト ボックス 69">
              <a:extLst>
                <a:ext uri="{FF2B5EF4-FFF2-40B4-BE49-F238E27FC236}">
                  <a16:creationId xmlns:a16="http://schemas.microsoft.com/office/drawing/2014/main" id="{AFFA111C-C32B-1194-19EF-3779801AA976}"/>
                </a:ext>
              </a:extLst>
            </p:cNvPr>
            <p:cNvSpPr txBox="1"/>
            <p:nvPr/>
          </p:nvSpPr>
          <p:spPr>
            <a:xfrm>
              <a:off x="6327845" y="3005337"/>
              <a:ext cx="4190868" cy="307777"/>
            </a:xfrm>
            <a:prstGeom prst="rect">
              <a:avLst/>
            </a:prstGeom>
            <a:noFill/>
          </p:spPr>
          <p:txBody>
            <a:bodyPr wrap="square" rtlCol="0">
              <a:spAutoFit/>
            </a:bodyPr>
            <a:lstStyle/>
            <a:p>
              <a:pPr algn="ctr"/>
              <a:r>
                <a:rPr kumimoji="1" lang="ja-JP" altLang="en-US" sz="1400" dirty="0">
                  <a:latin typeface="Noto Sans JP" panose="020B0500000000000000" pitchFamily="34" charset="-128"/>
                  <a:ea typeface="Noto Sans JP" panose="020B0500000000000000" pitchFamily="34" charset="-128"/>
                </a:rPr>
                <a:t>堅苦しくなく、それでいて上質で都会的</a:t>
              </a:r>
            </a:p>
          </p:txBody>
        </p:sp>
        <p:sp>
          <p:nvSpPr>
            <p:cNvPr id="71" name="吹き出し: 線 70">
              <a:extLst>
                <a:ext uri="{FF2B5EF4-FFF2-40B4-BE49-F238E27FC236}">
                  <a16:creationId xmlns:a16="http://schemas.microsoft.com/office/drawing/2014/main" id="{56E88933-F28A-35DE-40DF-3D6F4F88D8D6}"/>
                </a:ext>
              </a:extLst>
            </p:cNvPr>
            <p:cNvSpPr/>
            <p:nvPr/>
          </p:nvSpPr>
          <p:spPr>
            <a:xfrm>
              <a:off x="6327845" y="2910516"/>
              <a:ext cx="4190868" cy="528196"/>
            </a:xfrm>
            <a:prstGeom prst="borderCallout1">
              <a:avLst>
                <a:gd name="adj1" fmla="val 54134"/>
                <a:gd name="adj2" fmla="val -2584"/>
                <a:gd name="adj3" fmla="val 55001"/>
                <a:gd name="adj4" fmla="val -27450"/>
              </a:avLst>
            </a:prstGeom>
            <a:noFill/>
            <a:ln>
              <a:solidFill>
                <a:schemeClr val="bg2">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grpSp>
        <p:nvGrpSpPr>
          <p:cNvPr id="1031" name="グループ化 1030">
            <a:extLst>
              <a:ext uri="{FF2B5EF4-FFF2-40B4-BE49-F238E27FC236}">
                <a16:creationId xmlns:a16="http://schemas.microsoft.com/office/drawing/2014/main" id="{BD67020A-827F-EE3F-F9C6-4F125A15F330}"/>
              </a:ext>
            </a:extLst>
          </p:cNvPr>
          <p:cNvGrpSpPr/>
          <p:nvPr/>
        </p:nvGrpSpPr>
        <p:grpSpPr>
          <a:xfrm>
            <a:off x="6327845" y="3594487"/>
            <a:ext cx="4190868" cy="528196"/>
            <a:chOff x="6327845" y="3594487"/>
            <a:chExt cx="4190868" cy="528196"/>
          </a:xfrm>
        </p:grpSpPr>
        <p:sp>
          <p:nvSpPr>
            <p:cNvPr id="72" name="テキスト ボックス 71">
              <a:extLst>
                <a:ext uri="{FF2B5EF4-FFF2-40B4-BE49-F238E27FC236}">
                  <a16:creationId xmlns:a16="http://schemas.microsoft.com/office/drawing/2014/main" id="{421575C0-E1AE-B4A8-E206-4D7789B4C32D}"/>
                </a:ext>
              </a:extLst>
            </p:cNvPr>
            <p:cNvSpPr txBox="1"/>
            <p:nvPr/>
          </p:nvSpPr>
          <p:spPr>
            <a:xfrm>
              <a:off x="6327845" y="3689308"/>
              <a:ext cx="4190868" cy="307777"/>
            </a:xfrm>
            <a:prstGeom prst="rect">
              <a:avLst/>
            </a:prstGeom>
            <a:noFill/>
          </p:spPr>
          <p:txBody>
            <a:bodyPr wrap="square" rtlCol="0">
              <a:spAutoFit/>
            </a:bodyPr>
            <a:lstStyle/>
            <a:p>
              <a:pPr algn="ctr"/>
              <a:r>
                <a:rPr lang="ja-JP" altLang="en-US" sz="1400" dirty="0">
                  <a:latin typeface="Noto Sans JP" panose="020B0500000000000000" pitchFamily="34" charset="-128"/>
                  <a:ea typeface="Noto Sans JP" panose="020B0500000000000000" pitchFamily="34" charset="-128"/>
                </a:rPr>
                <a:t>快適でくつろげる</a:t>
              </a:r>
              <a:endParaRPr kumimoji="1" lang="ja-JP" altLang="en-US" sz="1400" dirty="0">
                <a:latin typeface="Noto Sans JP" panose="020B0500000000000000" pitchFamily="34" charset="-128"/>
                <a:ea typeface="Noto Sans JP" panose="020B0500000000000000" pitchFamily="34" charset="-128"/>
              </a:endParaRPr>
            </a:p>
          </p:txBody>
        </p:sp>
        <p:sp>
          <p:nvSpPr>
            <p:cNvPr id="73" name="吹き出し: 線 72">
              <a:extLst>
                <a:ext uri="{FF2B5EF4-FFF2-40B4-BE49-F238E27FC236}">
                  <a16:creationId xmlns:a16="http://schemas.microsoft.com/office/drawing/2014/main" id="{47EF670D-0BDE-FD45-4FF9-1FD8930459DD}"/>
                </a:ext>
              </a:extLst>
            </p:cNvPr>
            <p:cNvSpPr/>
            <p:nvPr/>
          </p:nvSpPr>
          <p:spPr>
            <a:xfrm>
              <a:off x="6327845" y="3594487"/>
              <a:ext cx="4190868" cy="528196"/>
            </a:xfrm>
            <a:prstGeom prst="borderCallout1">
              <a:avLst>
                <a:gd name="adj1" fmla="val 54134"/>
                <a:gd name="adj2" fmla="val -2584"/>
                <a:gd name="adj3" fmla="val 55001"/>
                <a:gd name="adj4" fmla="val -27450"/>
              </a:avLst>
            </a:prstGeom>
            <a:noFill/>
            <a:ln>
              <a:solidFill>
                <a:schemeClr val="bg2">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grpSp>
        <p:nvGrpSpPr>
          <p:cNvPr id="1032" name="グループ化 1031">
            <a:extLst>
              <a:ext uri="{FF2B5EF4-FFF2-40B4-BE49-F238E27FC236}">
                <a16:creationId xmlns:a16="http://schemas.microsoft.com/office/drawing/2014/main" id="{C3127F68-78C8-E62F-02E8-D61DD15C6AAD}"/>
              </a:ext>
            </a:extLst>
          </p:cNvPr>
          <p:cNvGrpSpPr/>
          <p:nvPr/>
        </p:nvGrpSpPr>
        <p:grpSpPr>
          <a:xfrm>
            <a:off x="6327845" y="4291138"/>
            <a:ext cx="4190868" cy="528196"/>
            <a:chOff x="6327845" y="4291138"/>
            <a:chExt cx="4190868" cy="528196"/>
          </a:xfrm>
        </p:grpSpPr>
        <p:sp>
          <p:nvSpPr>
            <p:cNvPr id="74" name="テキスト ボックス 73">
              <a:extLst>
                <a:ext uri="{FF2B5EF4-FFF2-40B4-BE49-F238E27FC236}">
                  <a16:creationId xmlns:a16="http://schemas.microsoft.com/office/drawing/2014/main" id="{26FF4B04-A1B8-A268-773F-4E275E27CA15}"/>
                </a:ext>
              </a:extLst>
            </p:cNvPr>
            <p:cNvSpPr txBox="1"/>
            <p:nvPr/>
          </p:nvSpPr>
          <p:spPr>
            <a:xfrm>
              <a:off x="6327845" y="4385959"/>
              <a:ext cx="4190868" cy="307777"/>
            </a:xfrm>
            <a:prstGeom prst="rect">
              <a:avLst/>
            </a:prstGeom>
            <a:noFill/>
          </p:spPr>
          <p:txBody>
            <a:bodyPr wrap="square" rtlCol="0">
              <a:spAutoFit/>
            </a:bodyPr>
            <a:lstStyle/>
            <a:p>
              <a:pPr algn="ctr"/>
              <a:r>
                <a:rPr lang="ja-JP" altLang="en-US" sz="1400" dirty="0">
                  <a:latin typeface="Noto Sans JP" panose="020B0500000000000000" pitchFamily="34" charset="-128"/>
                  <a:ea typeface="Noto Sans JP" panose="020B0500000000000000" pitchFamily="34" charset="-128"/>
                </a:rPr>
                <a:t>自分自身にとって「美味しいコーヒー」</a:t>
              </a:r>
              <a:endParaRPr kumimoji="1" lang="ja-JP" altLang="en-US" sz="1400" dirty="0">
                <a:latin typeface="Noto Sans JP" panose="020B0500000000000000" pitchFamily="34" charset="-128"/>
                <a:ea typeface="Noto Sans JP" panose="020B0500000000000000" pitchFamily="34" charset="-128"/>
              </a:endParaRPr>
            </a:p>
          </p:txBody>
        </p:sp>
        <p:sp>
          <p:nvSpPr>
            <p:cNvPr id="75" name="吹き出し: 線 74">
              <a:extLst>
                <a:ext uri="{FF2B5EF4-FFF2-40B4-BE49-F238E27FC236}">
                  <a16:creationId xmlns:a16="http://schemas.microsoft.com/office/drawing/2014/main" id="{845887C0-7A91-B65A-C570-019AF4301851}"/>
                </a:ext>
              </a:extLst>
            </p:cNvPr>
            <p:cNvSpPr/>
            <p:nvPr/>
          </p:nvSpPr>
          <p:spPr>
            <a:xfrm>
              <a:off x="6327845" y="4291138"/>
              <a:ext cx="4190868" cy="528196"/>
            </a:xfrm>
            <a:prstGeom prst="borderCallout1">
              <a:avLst>
                <a:gd name="adj1" fmla="val 54134"/>
                <a:gd name="adj2" fmla="val -2584"/>
                <a:gd name="adj3" fmla="val 55001"/>
                <a:gd name="adj4" fmla="val -27450"/>
              </a:avLst>
            </a:prstGeom>
            <a:noFill/>
            <a:ln>
              <a:solidFill>
                <a:schemeClr val="bg2">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grpSp>
        <p:nvGrpSpPr>
          <p:cNvPr id="1033" name="グループ化 1032">
            <a:extLst>
              <a:ext uri="{FF2B5EF4-FFF2-40B4-BE49-F238E27FC236}">
                <a16:creationId xmlns:a16="http://schemas.microsoft.com/office/drawing/2014/main" id="{185A10D5-A634-1E1B-6852-D9233F04F7D5}"/>
              </a:ext>
            </a:extLst>
          </p:cNvPr>
          <p:cNvGrpSpPr/>
          <p:nvPr/>
        </p:nvGrpSpPr>
        <p:grpSpPr>
          <a:xfrm>
            <a:off x="6327845" y="4973412"/>
            <a:ext cx="4254500" cy="1177093"/>
            <a:chOff x="6327845" y="5078980"/>
            <a:chExt cx="4254500" cy="1177093"/>
          </a:xfrm>
        </p:grpSpPr>
        <p:sp>
          <p:nvSpPr>
            <p:cNvPr id="76" name="テキスト ボックス 75">
              <a:extLst>
                <a:ext uri="{FF2B5EF4-FFF2-40B4-BE49-F238E27FC236}">
                  <a16:creationId xmlns:a16="http://schemas.microsoft.com/office/drawing/2014/main" id="{DA5225C5-3CA4-400E-50FC-5628682886D3}"/>
                </a:ext>
              </a:extLst>
            </p:cNvPr>
            <p:cNvSpPr txBox="1"/>
            <p:nvPr/>
          </p:nvSpPr>
          <p:spPr>
            <a:xfrm>
              <a:off x="6327845" y="5086522"/>
              <a:ext cx="4254500" cy="1169551"/>
            </a:xfrm>
            <a:prstGeom prst="rect">
              <a:avLst/>
            </a:prstGeom>
            <a:noFill/>
          </p:spPr>
          <p:txBody>
            <a:bodyPr wrap="square" rtlCol="0">
              <a:spAutoFit/>
            </a:bodyPr>
            <a:lstStyle/>
            <a:p>
              <a:r>
                <a:rPr lang="ja-JP" altLang="en-US" sz="1400" dirty="0">
                  <a:latin typeface="Noto Sans JP" panose="020B0500000000000000" pitchFamily="34" charset="-128"/>
                  <a:ea typeface="Noto Sans JP" panose="020B0500000000000000" pitchFamily="34" charset="-128"/>
                </a:rPr>
                <a:t>・良質多品種のコーヒーとオリジナル商品</a:t>
              </a:r>
              <a:endParaRPr lang="en-US" altLang="ja-JP" sz="1400" dirty="0">
                <a:latin typeface="Noto Sans JP" panose="020B0500000000000000" pitchFamily="34" charset="-128"/>
                <a:ea typeface="Noto Sans JP" panose="020B0500000000000000" pitchFamily="34" charset="-128"/>
              </a:endParaRPr>
            </a:p>
            <a:p>
              <a:r>
                <a:rPr kumimoji="1" lang="ja-JP" altLang="en-US" sz="1400" dirty="0">
                  <a:latin typeface="Noto Sans JP" panose="020B0500000000000000" pitchFamily="34" charset="-128"/>
                  <a:ea typeface="Noto Sans JP" panose="020B0500000000000000" pitchFamily="34" charset="-128"/>
                </a:rPr>
                <a:t>・高級アラビカ豆のアロマとテイスト</a:t>
              </a:r>
              <a:endParaRPr kumimoji="1" lang="en-US" altLang="ja-JP" sz="1400" dirty="0">
                <a:latin typeface="Noto Sans JP" panose="020B0500000000000000" pitchFamily="34" charset="-128"/>
                <a:ea typeface="Noto Sans JP" panose="020B0500000000000000" pitchFamily="34" charset="-128"/>
              </a:endParaRPr>
            </a:p>
            <a:p>
              <a:r>
                <a:rPr lang="ja-JP" altLang="en-US" sz="1400" dirty="0">
                  <a:latin typeface="Noto Sans JP" panose="020B0500000000000000" pitchFamily="34" charset="-128"/>
                  <a:ea typeface="Noto Sans JP" panose="020B0500000000000000" pitchFamily="34" charset="-128"/>
                </a:rPr>
                <a:t>・「スターバックス・ロースト」と「バリスタ」</a:t>
              </a:r>
              <a:endParaRPr lang="en-US" altLang="ja-JP" sz="1400" dirty="0">
                <a:latin typeface="Noto Sans JP" panose="020B0500000000000000" pitchFamily="34" charset="-128"/>
                <a:ea typeface="Noto Sans JP" panose="020B0500000000000000" pitchFamily="34" charset="-128"/>
              </a:endParaRPr>
            </a:p>
            <a:p>
              <a:r>
                <a:rPr kumimoji="1" lang="ja-JP" altLang="en-US" sz="1400" dirty="0">
                  <a:latin typeface="Noto Sans JP" panose="020B0500000000000000" pitchFamily="34" charset="-128"/>
                  <a:ea typeface="Noto Sans JP" panose="020B0500000000000000" pitchFamily="34" charset="-128"/>
                </a:rPr>
                <a:t>・完全直営店による</a:t>
              </a:r>
              <a:r>
                <a:rPr lang="ja-JP" altLang="en-US" sz="1400" dirty="0">
                  <a:latin typeface="Noto Sans JP" panose="020B0500000000000000" pitchFamily="34" charset="-128"/>
                  <a:ea typeface="Noto Sans JP" panose="020B0500000000000000" pitchFamily="34" charset="-128"/>
                </a:rPr>
                <a:t>クオリティコントロール</a:t>
              </a:r>
              <a:endParaRPr lang="en-US" altLang="ja-JP" sz="1400" dirty="0">
                <a:latin typeface="Noto Sans JP" panose="020B0500000000000000" pitchFamily="34" charset="-128"/>
                <a:ea typeface="Noto Sans JP" panose="020B0500000000000000" pitchFamily="34" charset="-128"/>
              </a:endParaRPr>
            </a:p>
            <a:p>
              <a:r>
                <a:rPr lang="ja-JP" altLang="en-US" sz="1400" dirty="0">
                  <a:latin typeface="Noto Sans JP" panose="020B0500000000000000" pitchFamily="34" charset="-128"/>
                  <a:ea typeface="Noto Sans JP" panose="020B0500000000000000" pitchFamily="34" charset="-128"/>
                </a:rPr>
                <a:t>・徹底したスタッフへの教育・訓練</a:t>
              </a:r>
              <a:endParaRPr kumimoji="1" lang="en-US" altLang="ja-JP" sz="1400" dirty="0">
                <a:latin typeface="Noto Sans JP" panose="020B0500000000000000" pitchFamily="34" charset="-128"/>
                <a:ea typeface="Noto Sans JP" panose="020B0500000000000000" pitchFamily="34" charset="-128"/>
              </a:endParaRPr>
            </a:p>
          </p:txBody>
        </p:sp>
        <p:sp>
          <p:nvSpPr>
            <p:cNvPr id="77" name="吹き出し: 線 76">
              <a:extLst>
                <a:ext uri="{FF2B5EF4-FFF2-40B4-BE49-F238E27FC236}">
                  <a16:creationId xmlns:a16="http://schemas.microsoft.com/office/drawing/2014/main" id="{A7C7E004-B09B-7E08-EB47-1FDDACC54A5F}"/>
                </a:ext>
              </a:extLst>
            </p:cNvPr>
            <p:cNvSpPr/>
            <p:nvPr/>
          </p:nvSpPr>
          <p:spPr>
            <a:xfrm>
              <a:off x="6327845" y="5078980"/>
              <a:ext cx="4190868" cy="1169551"/>
            </a:xfrm>
            <a:prstGeom prst="borderCallout1">
              <a:avLst>
                <a:gd name="adj1" fmla="val 54134"/>
                <a:gd name="adj2" fmla="val -2584"/>
                <a:gd name="adj3" fmla="val 55001"/>
                <a:gd name="adj4" fmla="val -27450"/>
              </a:avLst>
            </a:prstGeom>
            <a:noFill/>
            <a:ln>
              <a:solidFill>
                <a:schemeClr val="bg2">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p>
          </p:txBody>
        </p:sp>
      </p:grpSp>
      <p:sp>
        <p:nvSpPr>
          <p:cNvPr id="31" name="テキスト ボックス 30">
            <a:extLst>
              <a:ext uri="{FF2B5EF4-FFF2-40B4-BE49-F238E27FC236}">
                <a16:creationId xmlns:a16="http://schemas.microsoft.com/office/drawing/2014/main" id="{1F75E445-FD96-E98A-247E-D9AB6174D6F7}"/>
              </a:ext>
            </a:extLst>
          </p:cNvPr>
          <p:cNvSpPr txBox="1"/>
          <p:nvPr/>
        </p:nvSpPr>
        <p:spPr>
          <a:xfrm>
            <a:off x="1340778" y="3061284"/>
            <a:ext cx="1283340" cy="461665"/>
          </a:xfrm>
          <a:prstGeom prst="rect">
            <a:avLst/>
          </a:prstGeom>
          <a:noFill/>
        </p:spPr>
        <p:txBody>
          <a:bodyPr wrap="square" rtlCol="0">
            <a:spAutoFit/>
          </a:bodyPr>
          <a:lstStyle/>
          <a:p>
            <a:r>
              <a:rPr lang="ja-JP" altLang="en-US" sz="1200" dirty="0">
                <a:latin typeface="Noto Sans JP" panose="020B0500000000000000" pitchFamily="34" charset="-128"/>
                <a:ea typeface="Noto Sans JP" panose="020B0500000000000000" pitchFamily="34" charset="-128"/>
              </a:rPr>
              <a:t>醸し出す雰囲気や世界観</a:t>
            </a:r>
            <a:endParaRPr kumimoji="1" lang="ja-JP" altLang="en-US" sz="1200" dirty="0">
              <a:latin typeface="Noto Sans JP" panose="020B0500000000000000" pitchFamily="34" charset="-128"/>
              <a:ea typeface="Noto Sans JP" panose="020B0500000000000000" pitchFamily="34" charset="-128"/>
            </a:endParaRPr>
          </a:p>
        </p:txBody>
      </p:sp>
      <p:sp>
        <p:nvSpPr>
          <p:cNvPr id="32" name="テキスト ボックス 31">
            <a:extLst>
              <a:ext uri="{FF2B5EF4-FFF2-40B4-BE49-F238E27FC236}">
                <a16:creationId xmlns:a16="http://schemas.microsoft.com/office/drawing/2014/main" id="{6A3F94B1-91FF-56F8-1E82-078AC8CC4AB1}"/>
              </a:ext>
            </a:extLst>
          </p:cNvPr>
          <p:cNvSpPr txBox="1"/>
          <p:nvPr/>
        </p:nvSpPr>
        <p:spPr>
          <a:xfrm>
            <a:off x="3904952" y="2141586"/>
            <a:ext cx="1147940" cy="646331"/>
          </a:xfrm>
          <a:prstGeom prst="rect">
            <a:avLst/>
          </a:prstGeom>
          <a:noFill/>
        </p:spPr>
        <p:txBody>
          <a:bodyPr wrap="square" rtlCol="0">
            <a:spAutoFit/>
          </a:bodyPr>
          <a:lstStyle/>
          <a:p>
            <a:r>
              <a:rPr lang="ja-JP" altLang="en-US" sz="1200" dirty="0">
                <a:latin typeface="Noto Sans JP" panose="020B0500000000000000" pitchFamily="34" charset="-128"/>
                <a:ea typeface="Noto Sans JP" panose="020B0500000000000000" pitchFamily="34" charset="-128"/>
              </a:rPr>
              <a:t>すべてを凝縮した「約束」を一言で表現</a:t>
            </a:r>
            <a:endParaRPr kumimoji="1" lang="ja-JP" altLang="en-US" sz="1200" dirty="0">
              <a:latin typeface="Noto Sans JP" panose="020B0500000000000000" pitchFamily="34" charset="-128"/>
              <a:ea typeface="Noto Sans JP" panose="020B0500000000000000" pitchFamily="34" charset="-128"/>
            </a:endParaRPr>
          </a:p>
        </p:txBody>
      </p:sp>
    </p:spTree>
    <p:extLst>
      <p:ext uri="{BB962C8B-B14F-4D97-AF65-F5344CB8AC3E}">
        <p14:creationId xmlns:p14="http://schemas.microsoft.com/office/powerpoint/2010/main" val="367890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randombar(horizontal)">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additive="base">
                                        <p:cTn id="12" dur="500" fill="hold"/>
                                        <p:tgtEl>
                                          <p:spTgt spid="51"/>
                                        </p:tgtEl>
                                        <p:attrNameLst>
                                          <p:attrName>ppt_x</p:attrName>
                                        </p:attrNameLst>
                                      </p:cBhvr>
                                      <p:tavLst>
                                        <p:tav tm="0">
                                          <p:val>
                                            <p:strVal val="0-#ppt_w/2"/>
                                          </p:val>
                                        </p:tav>
                                        <p:tav tm="100000">
                                          <p:val>
                                            <p:strVal val="#ppt_x"/>
                                          </p:val>
                                        </p:tav>
                                      </p:tavLst>
                                    </p:anim>
                                    <p:anim calcmode="lin" valueType="num">
                                      <p:cBhvr additive="base">
                                        <p:cTn id="13"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42" fill="hold"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barn(outHorizontal)">
                                      <p:cBhvr>
                                        <p:cTn id="18" dur="500"/>
                                        <p:tgtEl>
                                          <p:spTgt spid="5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7"/>
                                        </p:tgtEl>
                                        <p:attrNameLst>
                                          <p:attrName>style.visibility</p:attrName>
                                        </p:attrNameLst>
                                      </p:cBhvr>
                                      <p:to>
                                        <p:strVal val="visible"/>
                                      </p:to>
                                    </p:set>
                                    <p:animEffect transition="in" filter="fade">
                                      <p:cBhvr>
                                        <p:cTn id="23" dur="500"/>
                                        <p:tgtEl>
                                          <p:spTgt spid="6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fade">
                                      <p:cBhvr>
                                        <p:cTn id="33" dur="500"/>
                                        <p:tgtEl>
                                          <p:spTgt spid="5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fade">
                                      <p:cBhvr>
                                        <p:cTn id="38" dur="500"/>
                                        <p:tgtEl>
                                          <p:spTgt spid="5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fade">
                                      <p:cBhvr>
                                        <p:cTn id="43" dur="500"/>
                                        <p:tgtEl>
                                          <p:spTgt spid="58"/>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1000"/>
                                        <p:tgtEl>
                                          <p:spTgt spid="31"/>
                                        </p:tgtEl>
                                      </p:cBhvr>
                                    </p:animEffect>
                                    <p:anim calcmode="lin" valueType="num">
                                      <p:cBhvr>
                                        <p:cTn id="49" dur="1000" fill="hold"/>
                                        <p:tgtEl>
                                          <p:spTgt spid="31"/>
                                        </p:tgtEl>
                                        <p:attrNameLst>
                                          <p:attrName>ppt_x</p:attrName>
                                        </p:attrNameLst>
                                      </p:cBhvr>
                                      <p:tavLst>
                                        <p:tav tm="0">
                                          <p:val>
                                            <p:strVal val="#ppt_x"/>
                                          </p:val>
                                        </p:tav>
                                        <p:tav tm="100000">
                                          <p:val>
                                            <p:strVal val="#ppt_x"/>
                                          </p:val>
                                        </p:tav>
                                      </p:tavLst>
                                    </p:anim>
                                    <p:anim calcmode="lin" valueType="num">
                                      <p:cBhvr>
                                        <p:cTn id="5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1000"/>
                                        <p:tgtEl>
                                          <p:spTgt spid="32"/>
                                        </p:tgtEl>
                                      </p:cBhvr>
                                    </p:animEffect>
                                    <p:anim calcmode="lin" valueType="num">
                                      <p:cBhvr>
                                        <p:cTn id="56" dur="1000" fill="hold"/>
                                        <p:tgtEl>
                                          <p:spTgt spid="32"/>
                                        </p:tgtEl>
                                        <p:attrNameLst>
                                          <p:attrName>ppt_x</p:attrName>
                                        </p:attrNameLst>
                                      </p:cBhvr>
                                      <p:tavLst>
                                        <p:tav tm="0">
                                          <p:val>
                                            <p:strVal val="#ppt_x"/>
                                          </p:val>
                                        </p:tav>
                                        <p:tav tm="100000">
                                          <p:val>
                                            <p:strVal val="#ppt_x"/>
                                          </p:val>
                                        </p:tav>
                                      </p:tavLst>
                                    </p:anim>
                                    <p:anim calcmode="lin" valueType="num">
                                      <p:cBhvr>
                                        <p:cTn id="5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027"/>
                                        </p:tgtEl>
                                        <p:attrNameLst>
                                          <p:attrName>style.visibility</p:attrName>
                                        </p:attrNameLst>
                                      </p:cBhvr>
                                      <p:to>
                                        <p:strVal val="visible"/>
                                      </p:to>
                                    </p:set>
                                    <p:animEffect transition="in" filter="wipe(left)">
                                      <p:cBhvr>
                                        <p:cTn id="62" dur="500"/>
                                        <p:tgtEl>
                                          <p:spTgt spid="102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029"/>
                                        </p:tgtEl>
                                        <p:attrNameLst>
                                          <p:attrName>style.visibility</p:attrName>
                                        </p:attrNameLst>
                                      </p:cBhvr>
                                      <p:to>
                                        <p:strVal val="visible"/>
                                      </p:to>
                                    </p:set>
                                    <p:animEffect transition="in" filter="wipe(left)">
                                      <p:cBhvr>
                                        <p:cTn id="67" dur="500"/>
                                        <p:tgtEl>
                                          <p:spTgt spid="102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030"/>
                                        </p:tgtEl>
                                        <p:attrNameLst>
                                          <p:attrName>style.visibility</p:attrName>
                                        </p:attrNameLst>
                                      </p:cBhvr>
                                      <p:to>
                                        <p:strVal val="visible"/>
                                      </p:to>
                                    </p:set>
                                    <p:animEffect transition="in" filter="wipe(left)">
                                      <p:cBhvr>
                                        <p:cTn id="72" dur="500"/>
                                        <p:tgtEl>
                                          <p:spTgt spid="103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031"/>
                                        </p:tgtEl>
                                        <p:attrNameLst>
                                          <p:attrName>style.visibility</p:attrName>
                                        </p:attrNameLst>
                                      </p:cBhvr>
                                      <p:to>
                                        <p:strVal val="visible"/>
                                      </p:to>
                                    </p:set>
                                    <p:animEffect transition="in" filter="wipe(left)">
                                      <p:cBhvr>
                                        <p:cTn id="77" dur="500"/>
                                        <p:tgtEl>
                                          <p:spTgt spid="103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1032"/>
                                        </p:tgtEl>
                                        <p:attrNameLst>
                                          <p:attrName>style.visibility</p:attrName>
                                        </p:attrNameLst>
                                      </p:cBhvr>
                                      <p:to>
                                        <p:strVal val="visible"/>
                                      </p:to>
                                    </p:set>
                                    <p:animEffect transition="in" filter="wipe(left)">
                                      <p:cBhvr>
                                        <p:cTn id="82" dur="500"/>
                                        <p:tgtEl>
                                          <p:spTgt spid="1032"/>
                                        </p:tgtEl>
                                      </p:cBhvr>
                                    </p:animEffect>
                                  </p:childTnLst>
                                </p:cTn>
                              </p:par>
                            </p:childTnLst>
                          </p:cTn>
                        </p:par>
                      </p:childTnLst>
                    </p:cTn>
                  </p:par>
                  <p:par>
                    <p:cTn id="83" fill="hold">
                      <p:stCondLst>
                        <p:cond delay="indefinite"/>
                      </p:stCondLst>
                      <p:childTnLst>
                        <p:par>
                          <p:cTn id="84" fill="hold">
                            <p:stCondLst>
                              <p:cond delay="0"/>
                            </p:stCondLst>
                            <p:childTnLst>
                              <p:par>
                                <p:cTn id="85" presetID="21" presetClass="entr" presetSubtype="1" fill="hold" grpId="0" nodeType="clickEffect">
                                  <p:stCondLst>
                                    <p:cond delay="0"/>
                                  </p:stCondLst>
                                  <p:childTnLst>
                                    <p:set>
                                      <p:cBhvr>
                                        <p:cTn id="86" dur="1" fill="hold">
                                          <p:stCondLst>
                                            <p:cond delay="0"/>
                                          </p:stCondLst>
                                        </p:cTn>
                                        <p:tgtEl>
                                          <p:spTgt spid="53"/>
                                        </p:tgtEl>
                                        <p:attrNameLst>
                                          <p:attrName>style.visibility</p:attrName>
                                        </p:attrNameLst>
                                      </p:cBhvr>
                                      <p:to>
                                        <p:strVal val="visible"/>
                                      </p:to>
                                    </p:set>
                                    <p:animEffect transition="in" filter="wheel(1)">
                                      <p:cBhvr>
                                        <p:cTn id="87" dur="2000"/>
                                        <p:tgtEl>
                                          <p:spTgt spid="5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1033"/>
                                        </p:tgtEl>
                                        <p:attrNameLst>
                                          <p:attrName>style.visibility</p:attrName>
                                        </p:attrNameLst>
                                      </p:cBhvr>
                                      <p:to>
                                        <p:strVal val="visible"/>
                                      </p:to>
                                    </p:set>
                                    <p:animEffect transition="in" filter="wipe(left)">
                                      <p:cBhvr>
                                        <p:cTn id="92" dur="5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5" grpId="0"/>
      <p:bldP spid="56" grpId="0"/>
      <p:bldP spid="57" grpId="0"/>
      <p:bldP spid="58" grpId="0"/>
      <p:bldP spid="53" grpId="0" animBg="1"/>
      <p:bldP spid="67" grpId="0"/>
      <p:bldP spid="31"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5B142-DEB6-7940-1B09-38652568AA6E}"/>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E64CA6E5-5ED7-6A13-A832-B130CABB82B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27854" y="940415"/>
            <a:ext cx="9936292" cy="4660178"/>
          </a:xfrm>
          <a:prstGeom prst="rect">
            <a:avLst/>
          </a:prstGeom>
        </p:spPr>
      </p:pic>
      <p:pic>
        <p:nvPicPr>
          <p:cNvPr id="3" name="図 2">
            <a:extLst>
              <a:ext uri="{FF2B5EF4-FFF2-40B4-BE49-F238E27FC236}">
                <a16:creationId xmlns:a16="http://schemas.microsoft.com/office/drawing/2014/main" id="{40238F93-41F8-7529-122A-A0AAB2E3C05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25" b="99626" l="117" r="50000">
                        <a14:foregroundMark x1="12105" y1="4738" x2="30351" y2="27805"/>
                        <a14:foregroundMark x1="30351" y1="27805" x2="41111" y2="67955"/>
                        <a14:foregroundMark x1="41111" y1="67955" x2="38947" y2="81671"/>
                        <a14:foregroundMark x1="24971" y1="97880" x2="12573" y2="77431"/>
                        <a14:foregroundMark x1="12573" y1="77431" x2="4678" y2="25312"/>
                        <a14:foregroundMark x1="4678" y1="25312" x2="8655" y2="8354"/>
                        <a14:foregroundMark x1="8655" y1="8354" x2="33626" y2="12594"/>
                        <a14:foregroundMark x1="33626" y1="12594" x2="40058" y2="9476"/>
                        <a14:foregroundMark x1="40058" y1="9476" x2="42982" y2="22195"/>
                        <a14:foregroundMark x1="42982" y1="22195" x2="46784" y2="79800"/>
                        <a14:foregroundMark x1="46784" y1="79800" x2="43392" y2="91397"/>
                        <a14:foregroundMark x1="43392" y1="91397" x2="6842" y2="81172"/>
                        <a14:foregroundMark x1="6842" y1="81172" x2="3158" y2="64339"/>
                        <a14:foregroundMark x1="3158" y1="64339" x2="5965" y2="33042"/>
                        <a14:foregroundMark x1="5965" y1="33042" x2="21287" y2="7606"/>
                        <a14:foregroundMark x1="21287" y1="7606" x2="33333" y2="7232"/>
                        <a14:foregroundMark x1="33333" y1="7232" x2="40643" y2="8479"/>
                        <a14:foregroundMark x1="40643" y1="8479" x2="44035" y2="18329"/>
                        <a14:foregroundMark x1="44035" y1="18329" x2="45965" y2="39401"/>
                        <a14:foregroundMark x1="45965" y1="39401" x2="42924" y2="69202"/>
                        <a14:foregroundMark x1="42924" y1="69202" x2="46433" y2="91771"/>
                        <a14:foregroundMark x1="46433" y1="91771" x2="37135" y2="97007"/>
                        <a14:foregroundMark x1="37135" y1="97007" x2="7485" y2="89900"/>
                        <a14:foregroundMark x1="7485" y1="89900" x2="2690" y2="46010"/>
                        <a14:foregroundMark x1="2690" y1="46010" x2="5965" y2="13342"/>
                        <a14:foregroundMark x1="5965" y1="13342" x2="11228" y2="3741"/>
                        <a14:foregroundMark x1="11228" y1="3741" x2="11228" y2="3741"/>
                        <a14:foregroundMark x1="47251" y1="3990" x2="47754" y2="17680"/>
                        <a14:foregroundMark x1="47565" y1="91112" x2="44912" y2="97007"/>
                        <a14:foregroundMark x1="44912" y1="97007" x2="1170" y2="91895"/>
                        <a14:foregroundMark x1="1170" y1="91895" x2="1871" y2="3865"/>
                        <a14:foregroundMark x1="1871" y1="3865" x2="13567" y2="49002"/>
                        <a14:foregroundMark x1="13567" y1="49002" x2="17719" y2="55237"/>
                        <a14:foregroundMark x1="24737" y1="11596" x2="3333" y2="11347"/>
                        <a14:foregroundMark x1="31871" y1="28304" x2="43509" y2="32544"/>
                        <a14:foregroundMark x1="43509" y1="32544" x2="43801" y2="32419"/>
                        <a14:foregroundMark x1="39415" y1="23067" x2="38304" y2="24065"/>
                        <a14:foregroundMark x1="41813" y1="42519" x2="41813" y2="42519"/>
                        <a14:foregroundMark x1="35965" y1="63217" x2="35965" y2="63217"/>
                        <a14:foregroundMark x1="33099" y1="58603" x2="33099" y2="58603"/>
                        <a14:foregroundMark x1="44854" y1="57731" x2="45088" y2="45387"/>
                        <a14:foregroundMark x1="45088" y1="45387" x2="47685" y2="44214"/>
                        <a14:foregroundMark x1="47646" y1="59404" x2="45731" y2="72319"/>
                        <a14:foregroundMark x1="31813" y1="74314" x2="29649" y2="46509"/>
                        <a14:foregroundMark x1="29649" y1="46509" x2="30819" y2="25312"/>
                        <a14:foregroundMark x1="30819" y1="25312" x2="28246" y2="49127"/>
                        <a14:foregroundMark x1="28246" y1="49127" x2="26491" y2="55611"/>
                        <a14:foregroundMark x1="6901" y1="50623" x2="7427" y2="64090"/>
                        <a14:foregroundMark x1="10643" y1="69451" x2="13626" y2="63591"/>
                        <a14:foregroundMark x1="13626" y1="63591" x2="13509" y2="69701"/>
                        <a14:foregroundMark x1="8830" y1="59601" x2="14503" y2="67332"/>
                        <a14:foregroundMark x1="14503" y1="67332" x2="30526" y2="61097"/>
                        <a14:foregroundMark x1="30526" y1="61097" x2="20936" y2="98005"/>
                        <a14:foregroundMark x1="20936" y1="98005" x2="26725" y2="95012"/>
                        <a14:foregroundMark x1="26725" y1="95012" x2="27602" y2="95761"/>
                        <a14:foregroundMark x1="30643" y1="79800" x2="31345" y2="70449"/>
                        <a14:foregroundMark x1="31345" y1="70449" x2="31579" y2="70200"/>
                        <a14:foregroundMark x1="33099" y1="72444" x2="38655" y2="71322"/>
                        <a14:foregroundMark x1="38655" y1="71322" x2="37953" y2="59476"/>
                        <a14:foregroundMark x1="37953" y1="59476" x2="33333" y2="51995"/>
                        <a14:foregroundMark x1="33333" y1="51995" x2="30292" y2="43516"/>
                        <a14:foregroundMark x1="30292" y1="43516" x2="30292" y2="42643"/>
                        <a14:foregroundMark x1="117" y1="61347" x2="18012" y2="57481"/>
                        <a14:foregroundMark x1="18012" y1="57481" x2="18129" y2="57232"/>
                        <a14:foregroundMark x1="16550" y1="50499" x2="15789" y2="31172"/>
                        <a14:foregroundMark x1="15789" y1="31172" x2="15673" y2="31172"/>
                        <a14:foregroundMark x1="1754" y1="499" x2="6316" y2="1372"/>
                        <a14:foregroundMark x1="6316" y1="1372" x2="15146" y2="125"/>
                        <a14:foregroundMark x1="18480" y1="748" x2="29825" y2="2743"/>
                        <a14:foregroundMark x1="29825" y1="2743" x2="46374" y2="1746"/>
                        <a14:foregroundMark x1="48592" y1="7559" x2="49035" y2="8720"/>
                        <a14:foregroundMark x1="46374" y1="1746" x2="48107" y2="6286"/>
                        <a14:foregroundMark x1="526" y1="9975" x2="175" y2="94514"/>
                        <a14:foregroundMark x1="175" y1="94514" x2="12573" y2="99751"/>
                        <a14:foregroundMark x1="12573" y1="99751" x2="16550" y2="99626"/>
                        <a14:foregroundMark x1="16550" y1="99626" x2="16550" y2="99626"/>
                        <a14:foregroundMark x1="9708" y1="50499" x2="12982" y2="51122"/>
                        <a14:foregroundMark x1="20000" y1="46509" x2="24035" y2="46135"/>
                        <a14:foregroundMark x1="24035" y1="46135" x2="25322" y2="46384"/>
                        <a14:foregroundMark x1="34737" y1="65711" x2="37602" y2="66708"/>
                        <a14:foregroundMark x1="26901" y1="46633" x2="19825" y2="44015"/>
                        <a14:foregroundMark x1="19825" y1="44015" x2="19240" y2="44389"/>
                        <a14:foregroundMark x1="25439" y1="72444" x2="18304" y2="70324"/>
                        <a14:foregroundMark x1="33977" y1="66584" x2="34035" y2="61845"/>
                        <a14:foregroundMark x1="24561" y1="50623" x2="18830" y2="48130"/>
                        <a14:foregroundMark x1="48012" y1="37531" x2="49708" y2="69327"/>
                        <a14:foregroundMark x1="49766" y1="37032" x2="48246" y2="748"/>
                        <a14:foregroundMark x1="49766" y1="34289" x2="49766" y2="34289"/>
                        <a14:foregroundMark x1="49532" y1="37406" x2="49474" y2="24314"/>
                        <a14:foregroundMark x1="50000" y1="37406" x2="49591" y2="32294"/>
                        <a14:foregroundMark x1="49766" y1="31796" x2="49766" y2="39401"/>
                        <a14:foregroundMark x1="50000" y1="33167" x2="48129" y2="4738"/>
                        <a14:foregroundMark x1="49825" y1="69451" x2="49474" y2="76185"/>
                        <a14:foregroundMark x1="49825" y1="32045" x2="49415" y2="23691"/>
                        <a14:foregroundMark x1="49649" y1="27805" x2="49649" y2="27805"/>
                        <a14:foregroundMark x1="49825" y1="32294" x2="49825" y2="32294"/>
                        <a14:foregroundMark x1="49942" y1="31172" x2="49942" y2="30923"/>
                        <a14:foregroundMark x1="49649" y1="30175" x2="49649" y2="30175"/>
                        <a14:foregroundMark x1="49766" y1="29925" x2="49649" y2="27182"/>
                        <a14:foregroundMark x1="49766" y1="38778" x2="49532" y2="39152"/>
                        <a14:foregroundMark x1="49649" y1="37157" x2="49649" y2="37157"/>
                        <a14:foregroundMark x1="49474" y1="39027" x2="49649" y2="33292"/>
                        <a14:foregroundMark x1="49766" y1="38404" x2="49942" y2="38404"/>
                        <a14:foregroundMark x1="49532" y1="36284" x2="49532" y2="35411"/>
                        <a14:foregroundMark x1="49591" y1="25187" x2="49766" y2="40274"/>
                        <a14:backgroundMark x1="51813" y1="748" x2="49883" y2="8853"/>
                        <a14:backgroundMark x1="49883" y1="8853" x2="50234" y2="11845"/>
                        <a14:backgroundMark x1="50585" y1="25134" x2="49942" y2="7980"/>
                        <a14:backgroundMark x1="51202" y1="41617" x2="51149" y2="40201"/>
                        <a14:backgroundMark x1="51404" y1="47007" x2="51205" y2="41694"/>
                        <a14:backgroundMark x1="49942" y1="7980" x2="51462" y2="1122"/>
                        <a14:backgroundMark x1="49825" y1="8853" x2="50702" y2="623"/>
                        <a14:backgroundMark x1="50702" y1="623" x2="51637" y2="249"/>
                        <a14:backgroundMark x1="51520" y1="748" x2="49766" y2="8728"/>
                        <a14:backgroundMark x1="49592" y1="76212" x2="49532" y2="99501"/>
                        <a14:backgroundMark x1="49766" y1="8728" x2="49723" y2="25180"/>
                        <a14:backgroundMark x1="49532" y1="99501" x2="49532" y2="99501"/>
                        <a14:backgroundMark x1="50526" y1="77307" x2="50994" y2="66958"/>
                        <a14:backgroundMark x1="51170" y1="38279" x2="50702" y2="27431"/>
                        <a14:backgroundMark x1="50702" y1="27431" x2="51228" y2="21571"/>
                      </a14:backgroundRemoval>
                    </a14:imgEffect>
                  </a14:imgLayer>
                </a14:imgProps>
              </a:ext>
              <a:ext uri="{28A0092B-C50C-407E-A947-70E740481C1C}">
                <a14:useLocalDpi xmlns:a14="http://schemas.microsoft.com/office/drawing/2010/main"/>
              </a:ext>
            </a:extLst>
          </a:blip>
          <a:srcRect r="41719"/>
          <a:stretch/>
        </p:blipFill>
        <p:spPr>
          <a:xfrm>
            <a:off x="1127848" y="936916"/>
            <a:ext cx="5790995" cy="4660179"/>
          </a:xfrm>
          <a:prstGeom prst="rect">
            <a:avLst/>
          </a:prstGeom>
        </p:spPr>
      </p:pic>
    </p:spTree>
    <p:extLst>
      <p:ext uri="{BB962C8B-B14F-4D97-AF65-F5344CB8AC3E}">
        <p14:creationId xmlns:p14="http://schemas.microsoft.com/office/powerpoint/2010/main" val="3131034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6C7D0C5-DE3A-29C3-D455-52F32A9D3FD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2244919" y="436562"/>
            <a:ext cx="7702162" cy="5984875"/>
          </a:xfrm>
          <a:prstGeom prst="rect">
            <a:avLst/>
          </a:prstGeom>
        </p:spPr>
      </p:pic>
    </p:spTree>
    <p:extLst>
      <p:ext uri="{BB962C8B-B14F-4D97-AF65-F5344CB8AC3E}">
        <p14:creationId xmlns:p14="http://schemas.microsoft.com/office/powerpoint/2010/main" val="385630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BDD61-0BEC-BA2F-616A-E525791CE7C9}"/>
            </a:ext>
          </a:extLst>
        </p:cNvPr>
        <p:cNvGrpSpPr/>
        <p:nvPr/>
      </p:nvGrpSpPr>
      <p:grpSpPr>
        <a:xfrm>
          <a:off x="0" y="0"/>
          <a:ext cx="0" cy="0"/>
          <a:chOff x="0" y="0"/>
          <a:chExt cx="0" cy="0"/>
        </a:xfrm>
      </p:grpSpPr>
      <p:pic>
        <p:nvPicPr>
          <p:cNvPr id="15" name="図 14">
            <a:extLst>
              <a:ext uri="{FF2B5EF4-FFF2-40B4-BE49-F238E27FC236}">
                <a16:creationId xmlns:a16="http://schemas.microsoft.com/office/drawing/2014/main" id="{72FBE48F-BDB1-2B82-19C7-DD538809EC89}"/>
              </a:ext>
            </a:extLst>
          </p:cNvPr>
          <p:cNvPicPr>
            <a:picLocks noChangeAspect="1"/>
          </p:cNvPicPr>
          <p:nvPr/>
        </p:nvPicPr>
        <p:blipFill>
          <a:blip r:embed="rId3" cstate="print">
            <a:extLst>
              <a:ext uri="{28A0092B-C50C-407E-A947-70E740481C1C}">
                <a14:useLocalDpi xmlns:a14="http://schemas.microsoft.com/office/drawing/2010/main"/>
              </a:ext>
            </a:extLst>
          </a:blip>
          <a:srcRect l="1998" t="24493" r="2496" b="20061"/>
          <a:stretch>
            <a:fillRect/>
          </a:stretch>
        </p:blipFill>
        <p:spPr>
          <a:xfrm>
            <a:off x="228600" y="1229196"/>
            <a:ext cx="11853010" cy="4587404"/>
          </a:xfrm>
          <a:prstGeom prst="rect">
            <a:avLst/>
          </a:prstGeom>
        </p:spPr>
      </p:pic>
      <p:sp>
        <p:nvSpPr>
          <p:cNvPr id="4" name="テキスト ボックス 3">
            <a:extLst>
              <a:ext uri="{FF2B5EF4-FFF2-40B4-BE49-F238E27FC236}">
                <a16:creationId xmlns:a16="http://schemas.microsoft.com/office/drawing/2014/main" id="{2A075E99-F61E-132B-3425-DE125C653978}"/>
              </a:ext>
            </a:extLst>
          </p:cNvPr>
          <p:cNvSpPr txBox="1"/>
          <p:nvPr/>
        </p:nvSpPr>
        <p:spPr>
          <a:xfrm>
            <a:off x="685799" y="511865"/>
            <a:ext cx="3597965" cy="369332"/>
          </a:xfrm>
          <a:prstGeom prst="rect">
            <a:avLst/>
          </a:prstGeom>
          <a:noFill/>
        </p:spPr>
        <p:txBody>
          <a:bodyPr wrap="square" rtlCol="0">
            <a:spAutoFit/>
          </a:bodyPr>
          <a:lstStyle/>
          <a:p>
            <a:r>
              <a:rPr kumimoji="1" lang="en-US" altLang="ja-JP" dirty="0"/>
              <a:t>【</a:t>
            </a:r>
            <a:r>
              <a:rPr kumimoji="1" lang="ja-JP" altLang="en-US" dirty="0"/>
              <a:t>銀行の信用格付の内容例</a:t>
            </a:r>
            <a:r>
              <a:rPr kumimoji="1" lang="en-US" altLang="ja-JP" dirty="0"/>
              <a:t>】</a:t>
            </a:r>
            <a:endParaRPr kumimoji="1" lang="ja-JP" altLang="en-US" dirty="0"/>
          </a:p>
        </p:txBody>
      </p:sp>
      <p:cxnSp>
        <p:nvCxnSpPr>
          <p:cNvPr id="5" name="直線コネクタ 4">
            <a:extLst>
              <a:ext uri="{FF2B5EF4-FFF2-40B4-BE49-F238E27FC236}">
                <a16:creationId xmlns:a16="http://schemas.microsoft.com/office/drawing/2014/main" id="{E1D968C3-1CF1-D4F3-9F53-5895D12B1A22}"/>
              </a:ext>
            </a:extLst>
          </p:cNvPr>
          <p:cNvCxnSpPr>
            <a:cxnSpLocks/>
          </p:cNvCxnSpPr>
          <p:nvPr/>
        </p:nvCxnSpPr>
        <p:spPr>
          <a:xfrm>
            <a:off x="228600" y="1291983"/>
            <a:ext cx="0" cy="44801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956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4A6B4644-A86A-6E51-3FA2-E9DDC2B9925C}"/>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48086" y="1412633"/>
            <a:ext cx="11451395" cy="4452006"/>
          </a:xfrm>
          <a:prstGeom prst="rect">
            <a:avLst/>
          </a:prstGeom>
        </p:spPr>
      </p:pic>
      <p:cxnSp>
        <p:nvCxnSpPr>
          <p:cNvPr id="8" name="直線コネクタ 7">
            <a:extLst>
              <a:ext uri="{FF2B5EF4-FFF2-40B4-BE49-F238E27FC236}">
                <a16:creationId xmlns:a16="http://schemas.microsoft.com/office/drawing/2014/main" id="{34CBA254-0AF5-D802-B3D7-3CE428FA50EA}"/>
              </a:ext>
            </a:extLst>
          </p:cNvPr>
          <p:cNvCxnSpPr>
            <a:cxnSpLocks/>
          </p:cNvCxnSpPr>
          <p:nvPr/>
        </p:nvCxnSpPr>
        <p:spPr>
          <a:xfrm>
            <a:off x="11899481" y="1427542"/>
            <a:ext cx="0" cy="43560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A4786A62-37F4-DE97-BEAE-AF3984494921}"/>
              </a:ext>
            </a:extLst>
          </p:cNvPr>
          <p:cNvCxnSpPr>
            <a:cxnSpLocks/>
          </p:cNvCxnSpPr>
          <p:nvPr/>
        </p:nvCxnSpPr>
        <p:spPr>
          <a:xfrm>
            <a:off x="448086" y="1412633"/>
            <a:ext cx="0" cy="437094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288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07B1BF95-EBD5-2C2E-0BBA-56466720E3F0}"/>
              </a:ext>
            </a:extLst>
          </p:cNvPr>
          <p:cNvSpPr txBox="1"/>
          <p:nvPr/>
        </p:nvSpPr>
        <p:spPr>
          <a:xfrm>
            <a:off x="1276350" y="917644"/>
            <a:ext cx="10001250" cy="5320816"/>
          </a:xfrm>
          <a:prstGeom prst="rect">
            <a:avLst/>
          </a:prstGeom>
          <a:noFill/>
        </p:spPr>
        <p:txBody>
          <a:bodyPr wrap="square">
            <a:spAutoFit/>
          </a:bodyPr>
          <a:lstStyle/>
          <a:p>
            <a:r>
              <a:rPr lang="ja-JP" altLang="en-US" sz="2400" b="1" dirty="0"/>
              <a:t>格付を上げる方法＝</a:t>
            </a:r>
            <a:r>
              <a:rPr lang="en-US" altLang="ja-JP" sz="2400" b="1" dirty="0"/>
              <a:t>3</a:t>
            </a:r>
            <a:r>
              <a:rPr lang="ja-JP" altLang="en-US" sz="2400" b="1" dirty="0"/>
              <a:t>つの柱</a:t>
            </a:r>
            <a:endParaRPr lang="en-US" altLang="ja-JP" sz="2400" b="1" dirty="0"/>
          </a:p>
          <a:p>
            <a:endParaRPr lang="en-US" altLang="ja-JP" sz="2400" dirty="0"/>
          </a:p>
          <a:p>
            <a:pPr>
              <a:lnSpc>
                <a:spcPts val="3200"/>
              </a:lnSpc>
            </a:pPr>
            <a:r>
              <a:rPr lang="ja-JP" altLang="en-US" sz="2400" b="1" dirty="0"/>
              <a:t>① 数字を整える（客観評価）</a:t>
            </a:r>
            <a:endParaRPr lang="en-US" altLang="ja-JP" sz="2400" b="1" dirty="0"/>
          </a:p>
          <a:p>
            <a:pPr>
              <a:lnSpc>
                <a:spcPts val="3200"/>
              </a:lnSpc>
            </a:pPr>
            <a:r>
              <a:rPr lang="ja-JP" altLang="en-US" sz="2200" dirty="0"/>
              <a:t>・借金を減らし、利益を出し、キャッシュを残す</a:t>
            </a:r>
            <a:endParaRPr lang="en-US" altLang="ja-JP" sz="2200" dirty="0"/>
          </a:p>
          <a:p>
            <a:pPr>
              <a:lnSpc>
                <a:spcPts val="3200"/>
              </a:lnSpc>
            </a:pPr>
            <a:r>
              <a:rPr lang="ja-JP" altLang="en-US" sz="2200" dirty="0"/>
              <a:t>・体力（自己資本）と筋肉（利益率）を同時に鍛える</a:t>
            </a:r>
            <a:endParaRPr lang="en-US" altLang="ja-JP" sz="2200" dirty="0"/>
          </a:p>
          <a:p>
            <a:pPr>
              <a:lnSpc>
                <a:spcPts val="3200"/>
              </a:lnSpc>
            </a:pPr>
            <a:endParaRPr lang="en-US" altLang="ja-JP" sz="2400" dirty="0"/>
          </a:p>
          <a:p>
            <a:pPr>
              <a:lnSpc>
                <a:spcPts val="3200"/>
              </a:lnSpc>
            </a:pPr>
            <a:r>
              <a:rPr lang="ja-JP" altLang="en-US" sz="2400" b="1" dirty="0"/>
              <a:t>② 事業の中身を磨く（主観評価）</a:t>
            </a:r>
            <a:endParaRPr lang="en-US" altLang="ja-JP" sz="2400" b="1" dirty="0"/>
          </a:p>
          <a:p>
            <a:pPr>
              <a:lnSpc>
                <a:spcPts val="3200"/>
              </a:lnSpc>
            </a:pPr>
            <a:r>
              <a:rPr lang="ja-JP" altLang="en-US" sz="2200" dirty="0"/>
              <a:t>・強み・独自性・営業力を言語化して、競争力のあるポジションを築く</a:t>
            </a:r>
            <a:endParaRPr lang="en-US" altLang="ja-JP" sz="2200" dirty="0"/>
          </a:p>
          <a:p>
            <a:pPr>
              <a:lnSpc>
                <a:spcPts val="3200"/>
              </a:lnSpc>
            </a:pPr>
            <a:r>
              <a:rPr lang="ja-JP" altLang="en-US" sz="2200" dirty="0"/>
              <a:t>・社長と社員が信頼されるチームであることを「見える化」する</a:t>
            </a:r>
            <a:endParaRPr lang="en-US" altLang="ja-JP" sz="2200" dirty="0"/>
          </a:p>
          <a:p>
            <a:pPr>
              <a:lnSpc>
                <a:spcPts val="3200"/>
              </a:lnSpc>
            </a:pPr>
            <a:endParaRPr lang="en-US" altLang="ja-JP" sz="2400" dirty="0"/>
          </a:p>
          <a:p>
            <a:pPr>
              <a:lnSpc>
                <a:spcPts val="3200"/>
              </a:lnSpc>
            </a:pPr>
            <a:r>
              <a:rPr lang="ja-JP" altLang="en-US" sz="2400" b="1" dirty="0"/>
              <a:t>③ 伸びる市場に立ち、未来に投資する</a:t>
            </a:r>
            <a:endParaRPr lang="en-US" altLang="ja-JP" sz="2400" dirty="0"/>
          </a:p>
          <a:p>
            <a:pPr>
              <a:lnSpc>
                <a:spcPts val="3200"/>
              </a:lnSpc>
            </a:pPr>
            <a:r>
              <a:rPr lang="ja-JP" altLang="en-US" sz="2200" dirty="0"/>
              <a:t>・小さな業界で</a:t>
            </a:r>
            <a:r>
              <a:rPr lang="en-US" altLang="ja-JP" sz="2200" dirty="0"/>
              <a:t>1</a:t>
            </a:r>
            <a:r>
              <a:rPr lang="ja-JP" altLang="en-US" sz="2200" dirty="0"/>
              <a:t>位を取るより、伸びる業界で中堅になる方が評価される</a:t>
            </a:r>
            <a:endParaRPr lang="en-US" altLang="ja-JP" sz="2200" dirty="0"/>
          </a:p>
          <a:p>
            <a:pPr>
              <a:lnSpc>
                <a:spcPts val="3200"/>
              </a:lnSpc>
            </a:pPr>
            <a:r>
              <a:rPr lang="ja-JP" altLang="en-US" sz="2200" dirty="0"/>
              <a:t>・商品開発力や人材力＝未来の利益を生む“見えない資産”を磨く</a:t>
            </a:r>
          </a:p>
        </p:txBody>
      </p:sp>
    </p:spTree>
    <p:extLst>
      <p:ext uri="{BB962C8B-B14F-4D97-AF65-F5344CB8AC3E}">
        <p14:creationId xmlns:p14="http://schemas.microsoft.com/office/powerpoint/2010/main" val="172079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left)">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wipe(left)">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animEffect transition="in" filter="wipe(left)">
                                      <p:cBhvr>
                                        <p:cTn id="17" dur="500"/>
                                        <p:tgtEl>
                                          <p:spTgt spid="1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Effect transition="in" filter="wipe(left)">
                                      <p:cBhvr>
                                        <p:cTn id="22" dur="500"/>
                                        <p:tgtEl>
                                          <p:spTgt spid="1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animEffect transition="in" filter="wipe(left)">
                                      <p:cBhvr>
                                        <p:cTn id="27" dur="500"/>
                                        <p:tgtEl>
                                          <p:spTgt spid="1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xEl>
                                              <p:pRg st="7" end="7"/>
                                            </p:txEl>
                                          </p:spTgt>
                                        </p:tgtEl>
                                        <p:attrNameLst>
                                          <p:attrName>style.visibility</p:attrName>
                                        </p:attrNameLst>
                                      </p:cBhvr>
                                      <p:to>
                                        <p:strVal val="visible"/>
                                      </p:to>
                                    </p:set>
                                    <p:animEffect transition="in" filter="wipe(left)">
                                      <p:cBhvr>
                                        <p:cTn id="32" dur="500"/>
                                        <p:tgtEl>
                                          <p:spTgt spid="1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xEl>
                                              <p:pRg st="8" end="8"/>
                                            </p:txEl>
                                          </p:spTgt>
                                        </p:tgtEl>
                                        <p:attrNameLst>
                                          <p:attrName>style.visibility</p:attrName>
                                        </p:attrNameLst>
                                      </p:cBhvr>
                                      <p:to>
                                        <p:strVal val="visible"/>
                                      </p:to>
                                    </p:set>
                                    <p:animEffect transition="in" filter="wipe(left)">
                                      <p:cBhvr>
                                        <p:cTn id="37" dur="500"/>
                                        <p:tgtEl>
                                          <p:spTgt spid="1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
                                            <p:txEl>
                                              <p:pRg st="10" end="10"/>
                                            </p:txEl>
                                          </p:spTgt>
                                        </p:tgtEl>
                                        <p:attrNameLst>
                                          <p:attrName>style.visibility</p:attrName>
                                        </p:attrNameLst>
                                      </p:cBhvr>
                                      <p:to>
                                        <p:strVal val="visible"/>
                                      </p:to>
                                    </p:set>
                                    <p:animEffect transition="in" filter="wipe(left)">
                                      <p:cBhvr>
                                        <p:cTn id="42" dur="500"/>
                                        <p:tgtEl>
                                          <p:spTgt spid="12">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xEl>
                                              <p:pRg st="11" end="11"/>
                                            </p:txEl>
                                          </p:spTgt>
                                        </p:tgtEl>
                                        <p:attrNameLst>
                                          <p:attrName>style.visibility</p:attrName>
                                        </p:attrNameLst>
                                      </p:cBhvr>
                                      <p:to>
                                        <p:strVal val="visible"/>
                                      </p:to>
                                    </p:set>
                                    <p:animEffect transition="in" filter="wipe(left)">
                                      <p:cBhvr>
                                        <p:cTn id="47" dur="500"/>
                                        <p:tgtEl>
                                          <p:spTgt spid="12">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2">
                                            <p:txEl>
                                              <p:pRg st="12" end="12"/>
                                            </p:txEl>
                                          </p:spTgt>
                                        </p:tgtEl>
                                        <p:attrNameLst>
                                          <p:attrName>style.visibility</p:attrName>
                                        </p:attrNameLst>
                                      </p:cBhvr>
                                      <p:to>
                                        <p:strVal val="visible"/>
                                      </p:to>
                                    </p:set>
                                    <p:animEffect transition="in" filter="wipe(left)">
                                      <p:cBhvr>
                                        <p:cTn id="52" dur="500"/>
                                        <p:tgtEl>
                                          <p:spTgt spid="1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D957BE5-E468-7470-4DAB-00F8C8BB0AAF}"/>
              </a:ext>
            </a:extLst>
          </p:cNvPr>
          <p:cNvSpPr txBox="1"/>
          <p:nvPr/>
        </p:nvSpPr>
        <p:spPr>
          <a:xfrm>
            <a:off x="4147413" y="771746"/>
            <a:ext cx="3897172" cy="461665"/>
          </a:xfrm>
          <a:prstGeom prst="rect">
            <a:avLst/>
          </a:prstGeom>
          <a:noFill/>
        </p:spPr>
        <p:txBody>
          <a:bodyPr wrap="square">
            <a:spAutoFit/>
          </a:bodyPr>
          <a:lstStyle/>
          <a:p>
            <a:pPr algn="l" fontAlgn="base"/>
            <a:r>
              <a:rPr lang="ja-JP" altLang="en-US" sz="2400" b="0" i="0" dirty="0">
                <a:solidFill>
                  <a:srgbClr val="000000"/>
                </a:solidFill>
                <a:effectLst/>
                <a:latin typeface="Noto Sans JP" panose="020B0500000000000000" pitchFamily="34" charset="-128"/>
                <a:ea typeface="Noto Sans JP" panose="020B0500000000000000" pitchFamily="34" charset="-128"/>
              </a:rPr>
              <a:t>バリュー・イノベーション</a:t>
            </a:r>
          </a:p>
        </p:txBody>
      </p:sp>
      <p:pic>
        <p:nvPicPr>
          <p:cNvPr id="5" name="図 4">
            <a:extLst>
              <a:ext uri="{FF2B5EF4-FFF2-40B4-BE49-F238E27FC236}">
                <a16:creationId xmlns:a16="http://schemas.microsoft.com/office/drawing/2014/main" id="{45AE67F3-DE89-D098-B617-0CEEFA8F47A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14330" y="1986168"/>
            <a:ext cx="7563339" cy="4144536"/>
          </a:xfrm>
          <a:prstGeom prst="rect">
            <a:avLst/>
          </a:prstGeom>
        </p:spPr>
      </p:pic>
    </p:spTree>
    <p:extLst>
      <p:ext uri="{BB962C8B-B14F-4D97-AF65-F5344CB8AC3E}">
        <p14:creationId xmlns:p14="http://schemas.microsoft.com/office/powerpoint/2010/main" val="167056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D957BE5-E468-7470-4DAB-00F8C8BB0AAF}"/>
              </a:ext>
            </a:extLst>
          </p:cNvPr>
          <p:cNvSpPr txBox="1"/>
          <p:nvPr/>
        </p:nvSpPr>
        <p:spPr>
          <a:xfrm>
            <a:off x="2336801" y="398851"/>
            <a:ext cx="7830456" cy="1600438"/>
          </a:xfrm>
          <a:prstGeom prst="rect">
            <a:avLst/>
          </a:prstGeom>
          <a:noFill/>
        </p:spPr>
        <p:txBody>
          <a:bodyPr wrap="square">
            <a:spAutoFit/>
          </a:bodyPr>
          <a:lstStyle/>
          <a:p>
            <a:pPr algn="l" fontAlgn="base"/>
            <a:r>
              <a:rPr lang="en-US" altLang="ja-JP" sz="1400" b="0" i="0" dirty="0">
                <a:solidFill>
                  <a:srgbClr val="000000"/>
                </a:solidFill>
                <a:effectLst/>
                <a:latin typeface="Noto Sans JP" panose="020B0500000000000000" pitchFamily="34" charset="-128"/>
                <a:ea typeface="Noto Sans JP" panose="020B0500000000000000" pitchFamily="34" charset="-128"/>
              </a:rPr>
              <a:t>Q1</a:t>
            </a:r>
            <a:r>
              <a:rPr lang="ja-JP" altLang="en-US" sz="1400" b="0" i="0" dirty="0">
                <a:solidFill>
                  <a:srgbClr val="000000"/>
                </a:solidFill>
                <a:effectLst/>
                <a:latin typeface="Noto Sans JP" panose="020B0500000000000000" pitchFamily="34" charset="-128"/>
                <a:ea typeface="Noto Sans JP" panose="020B0500000000000000" pitchFamily="34" charset="-128"/>
              </a:rPr>
              <a:t>：業界常識として製品やサービスに備わっている要素のうち、</a:t>
            </a:r>
            <a:r>
              <a:rPr lang="ja-JP" altLang="en-US" sz="1400" b="1" i="0" dirty="0">
                <a:solidFill>
                  <a:srgbClr val="000000"/>
                </a:solidFill>
                <a:effectLst/>
                <a:latin typeface="Noto Sans JP" panose="020B0500000000000000" pitchFamily="34" charset="-128"/>
                <a:ea typeface="Noto Sans JP" panose="020B0500000000000000" pitchFamily="34" charset="-128"/>
              </a:rPr>
              <a:t>取り除くべき</a:t>
            </a:r>
            <a:r>
              <a:rPr lang="ja-JP" altLang="en-US" sz="1400" b="0" i="0" dirty="0">
                <a:solidFill>
                  <a:srgbClr val="000000"/>
                </a:solidFill>
                <a:effectLst/>
                <a:latin typeface="Noto Sans JP" panose="020B0500000000000000" pitchFamily="34" charset="-128"/>
                <a:ea typeface="Noto Sans JP" panose="020B0500000000000000" pitchFamily="34" charset="-128"/>
              </a:rPr>
              <a:t>ものは何 か？</a:t>
            </a:r>
            <a:endParaRPr lang="en-US" altLang="ja-JP" sz="1400" b="0" i="0" dirty="0">
              <a:solidFill>
                <a:srgbClr val="000000"/>
              </a:solidFill>
              <a:effectLst/>
              <a:latin typeface="Noto Sans JP" panose="020B0500000000000000" pitchFamily="34" charset="-128"/>
              <a:ea typeface="Noto Sans JP" panose="020B0500000000000000" pitchFamily="34" charset="-128"/>
            </a:endParaRPr>
          </a:p>
          <a:p>
            <a:pPr algn="l" fontAlgn="base">
              <a:buFont typeface="Arial" panose="020B0604020202020204" pitchFamily="34" charset="0"/>
              <a:buChar char="•"/>
            </a:pPr>
            <a:endParaRPr lang="ja-JP" altLang="en-US" sz="1400" b="0" i="0" dirty="0">
              <a:solidFill>
                <a:srgbClr val="000000"/>
              </a:solidFill>
              <a:effectLst/>
              <a:latin typeface="Noto Sans JP" panose="020B0500000000000000" pitchFamily="34" charset="-128"/>
              <a:ea typeface="Noto Sans JP" panose="020B0500000000000000" pitchFamily="34" charset="-128"/>
            </a:endParaRPr>
          </a:p>
          <a:p>
            <a:pPr algn="l" fontAlgn="base"/>
            <a:r>
              <a:rPr lang="en-US" altLang="ja-JP" sz="1400" b="0" i="0" dirty="0">
                <a:solidFill>
                  <a:srgbClr val="000000"/>
                </a:solidFill>
                <a:effectLst/>
                <a:latin typeface="Noto Sans JP" panose="020B0500000000000000" pitchFamily="34" charset="-128"/>
                <a:ea typeface="Noto Sans JP" panose="020B0500000000000000" pitchFamily="34" charset="-128"/>
              </a:rPr>
              <a:t>Q2</a:t>
            </a:r>
            <a:r>
              <a:rPr lang="ja-JP" altLang="en-US" sz="1400" b="0" i="0" dirty="0">
                <a:solidFill>
                  <a:srgbClr val="000000"/>
                </a:solidFill>
                <a:effectLst/>
                <a:latin typeface="Noto Sans JP" panose="020B0500000000000000" pitchFamily="34" charset="-128"/>
                <a:ea typeface="Noto Sans JP" panose="020B0500000000000000" pitchFamily="34" charset="-128"/>
              </a:rPr>
              <a:t>：業界標準と比べて思いきり</a:t>
            </a:r>
            <a:r>
              <a:rPr lang="ja-JP" altLang="en-US" sz="1400" b="1" i="0" dirty="0">
                <a:solidFill>
                  <a:srgbClr val="000000"/>
                </a:solidFill>
                <a:effectLst/>
                <a:latin typeface="Noto Sans JP" panose="020B0500000000000000" pitchFamily="34" charset="-128"/>
                <a:ea typeface="Noto Sans JP" panose="020B0500000000000000" pitchFamily="34" charset="-128"/>
              </a:rPr>
              <a:t>減らすべき</a:t>
            </a:r>
            <a:r>
              <a:rPr lang="ja-JP" altLang="en-US" sz="1400" b="0" i="0" dirty="0">
                <a:solidFill>
                  <a:srgbClr val="000000"/>
                </a:solidFill>
                <a:effectLst/>
                <a:latin typeface="Noto Sans JP" panose="020B0500000000000000" pitchFamily="34" charset="-128"/>
                <a:ea typeface="Noto Sans JP" panose="020B0500000000000000" pitchFamily="34" charset="-128"/>
              </a:rPr>
              <a:t>要素は何か？</a:t>
            </a:r>
            <a:endParaRPr lang="en-US" altLang="ja-JP" sz="1400" b="0" i="0" dirty="0">
              <a:solidFill>
                <a:srgbClr val="000000"/>
              </a:solidFill>
              <a:effectLst/>
              <a:latin typeface="Noto Sans JP" panose="020B0500000000000000" pitchFamily="34" charset="-128"/>
              <a:ea typeface="Noto Sans JP" panose="020B0500000000000000" pitchFamily="34" charset="-128"/>
            </a:endParaRPr>
          </a:p>
          <a:p>
            <a:pPr algn="l" fontAlgn="base">
              <a:buFont typeface="Arial" panose="020B0604020202020204" pitchFamily="34" charset="0"/>
              <a:buChar char="•"/>
            </a:pPr>
            <a:endParaRPr lang="ja-JP" altLang="en-US" sz="1400" b="0" i="0" dirty="0">
              <a:solidFill>
                <a:srgbClr val="000000"/>
              </a:solidFill>
              <a:effectLst/>
              <a:latin typeface="Noto Sans JP" panose="020B0500000000000000" pitchFamily="34" charset="-128"/>
              <a:ea typeface="Noto Sans JP" panose="020B0500000000000000" pitchFamily="34" charset="-128"/>
            </a:endParaRPr>
          </a:p>
          <a:p>
            <a:pPr algn="l" fontAlgn="base"/>
            <a:r>
              <a:rPr lang="en-US" altLang="ja-JP" sz="1400" b="0" i="0" dirty="0">
                <a:solidFill>
                  <a:srgbClr val="000000"/>
                </a:solidFill>
                <a:effectLst/>
                <a:latin typeface="Noto Sans JP" panose="020B0500000000000000" pitchFamily="34" charset="-128"/>
                <a:ea typeface="Noto Sans JP" panose="020B0500000000000000" pitchFamily="34" charset="-128"/>
              </a:rPr>
              <a:t>Q3</a:t>
            </a:r>
            <a:r>
              <a:rPr lang="ja-JP" altLang="en-US" sz="1400" b="0" i="0" dirty="0">
                <a:solidFill>
                  <a:srgbClr val="000000"/>
                </a:solidFill>
                <a:effectLst/>
                <a:latin typeface="Noto Sans JP" panose="020B0500000000000000" pitchFamily="34" charset="-128"/>
                <a:ea typeface="Noto Sans JP" panose="020B0500000000000000" pitchFamily="34" charset="-128"/>
              </a:rPr>
              <a:t>：業界標準と比べて大胆に</a:t>
            </a:r>
            <a:r>
              <a:rPr lang="ja-JP" altLang="en-US" sz="1400" b="1" i="0" dirty="0">
                <a:solidFill>
                  <a:srgbClr val="000000"/>
                </a:solidFill>
                <a:effectLst/>
                <a:latin typeface="Noto Sans JP" panose="020B0500000000000000" pitchFamily="34" charset="-128"/>
                <a:ea typeface="Noto Sans JP" panose="020B0500000000000000" pitchFamily="34" charset="-128"/>
              </a:rPr>
              <a:t>増やすべき</a:t>
            </a:r>
            <a:r>
              <a:rPr lang="ja-JP" altLang="en-US" sz="1400" b="0" i="0" dirty="0">
                <a:solidFill>
                  <a:srgbClr val="000000"/>
                </a:solidFill>
                <a:effectLst/>
                <a:latin typeface="Noto Sans JP" panose="020B0500000000000000" pitchFamily="34" charset="-128"/>
                <a:ea typeface="Noto Sans JP" panose="020B0500000000000000" pitchFamily="34" charset="-128"/>
              </a:rPr>
              <a:t>要素は何か？</a:t>
            </a:r>
            <a:endParaRPr lang="en-US" altLang="ja-JP" sz="1400" b="0" i="0" dirty="0">
              <a:solidFill>
                <a:srgbClr val="000000"/>
              </a:solidFill>
              <a:effectLst/>
              <a:latin typeface="Noto Sans JP" panose="020B0500000000000000" pitchFamily="34" charset="-128"/>
              <a:ea typeface="Noto Sans JP" panose="020B0500000000000000" pitchFamily="34" charset="-128"/>
            </a:endParaRPr>
          </a:p>
          <a:p>
            <a:pPr algn="l" fontAlgn="base">
              <a:buFont typeface="Arial" panose="020B0604020202020204" pitchFamily="34" charset="0"/>
              <a:buChar char="•"/>
            </a:pPr>
            <a:endParaRPr lang="ja-JP" altLang="en-US" sz="1400" b="0" i="0" dirty="0">
              <a:solidFill>
                <a:srgbClr val="000000"/>
              </a:solidFill>
              <a:effectLst/>
              <a:latin typeface="Noto Sans JP" panose="020B0500000000000000" pitchFamily="34" charset="-128"/>
              <a:ea typeface="Noto Sans JP" panose="020B0500000000000000" pitchFamily="34" charset="-128"/>
            </a:endParaRPr>
          </a:p>
          <a:p>
            <a:pPr algn="l" fontAlgn="base"/>
            <a:r>
              <a:rPr lang="en-US" altLang="ja-JP" sz="1400" b="0" i="0" dirty="0">
                <a:solidFill>
                  <a:srgbClr val="000000"/>
                </a:solidFill>
                <a:effectLst/>
                <a:latin typeface="Noto Sans JP" panose="020B0500000000000000" pitchFamily="34" charset="-128"/>
                <a:ea typeface="Noto Sans JP" panose="020B0500000000000000" pitchFamily="34" charset="-128"/>
              </a:rPr>
              <a:t>Q4</a:t>
            </a:r>
            <a:r>
              <a:rPr lang="ja-JP" altLang="en-US" sz="1400" b="0" i="0" dirty="0">
                <a:solidFill>
                  <a:srgbClr val="000000"/>
                </a:solidFill>
                <a:effectLst/>
                <a:latin typeface="Noto Sans JP" panose="020B0500000000000000" pitchFamily="34" charset="-128"/>
                <a:ea typeface="Noto Sans JP" panose="020B0500000000000000" pitchFamily="34" charset="-128"/>
              </a:rPr>
              <a:t>：業界でこれまで提供されていない、今後</a:t>
            </a:r>
            <a:r>
              <a:rPr lang="ja-JP" altLang="en-US" sz="1400" b="1" i="0" dirty="0">
                <a:solidFill>
                  <a:srgbClr val="000000"/>
                </a:solidFill>
                <a:effectLst/>
                <a:latin typeface="Noto Sans JP" panose="020B0500000000000000" pitchFamily="34" charset="-128"/>
                <a:ea typeface="Noto Sans JP" panose="020B0500000000000000" pitchFamily="34" charset="-128"/>
              </a:rPr>
              <a:t>付け加えるべき</a:t>
            </a:r>
            <a:r>
              <a:rPr lang="ja-JP" altLang="en-US" sz="1400" b="0" i="0" dirty="0">
                <a:solidFill>
                  <a:srgbClr val="000000"/>
                </a:solidFill>
                <a:effectLst/>
                <a:latin typeface="Noto Sans JP" panose="020B0500000000000000" pitchFamily="34" charset="-128"/>
                <a:ea typeface="Noto Sans JP" panose="020B0500000000000000" pitchFamily="34" charset="-128"/>
              </a:rPr>
              <a:t>要素は何か？</a:t>
            </a:r>
          </a:p>
        </p:txBody>
      </p:sp>
      <p:pic>
        <p:nvPicPr>
          <p:cNvPr id="4" name="図 3">
            <a:extLst>
              <a:ext uri="{FF2B5EF4-FFF2-40B4-BE49-F238E27FC236}">
                <a16:creationId xmlns:a16="http://schemas.microsoft.com/office/drawing/2014/main" id="{9A3EF0D7-DD3E-BFA4-7997-2637C24E16A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794859" y="2222597"/>
            <a:ext cx="6413596" cy="4122252"/>
          </a:xfrm>
          <a:prstGeom prst="rect">
            <a:avLst/>
          </a:prstGeom>
        </p:spPr>
      </p:pic>
    </p:spTree>
    <p:extLst>
      <p:ext uri="{BB962C8B-B14F-4D97-AF65-F5344CB8AC3E}">
        <p14:creationId xmlns:p14="http://schemas.microsoft.com/office/powerpoint/2010/main" val="46894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5">
            <a:extLst>
              <a:ext uri="{FF2B5EF4-FFF2-40B4-BE49-F238E27FC236}">
                <a16:creationId xmlns:a16="http://schemas.microsoft.com/office/drawing/2014/main" id="{F1C41809-466E-2992-4FAC-E6D8FE6B13A9}"/>
              </a:ext>
            </a:extLst>
          </p:cNvPr>
          <p:cNvSpPr>
            <a:spLocks noChangeArrowheads="1"/>
          </p:cNvSpPr>
          <p:nvPr/>
        </p:nvSpPr>
        <p:spPr bwMode="auto">
          <a:xfrm>
            <a:off x="2308225" y="1273176"/>
            <a:ext cx="7531100" cy="8921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ja-JP" altLang="en-US" sz="2600" dirty="0">
                <a:latin typeface="+mn-ea"/>
                <a:cs typeface="Hiragino Mincho Pro W3" charset="0"/>
              </a:rPr>
              <a:t>もう一度自分の事業の領域を固めて</a:t>
            </a:r>
          </a:p>
          <a:p>
            <a:pPr>
              <a:defRPr/>
            </a:pPr>
            <a:r>
              <a:rPr lang="ja-JP" altLang="en-US" sz="2600" dirty="0">
                <a:latin typeface="+mn-ea"/>
                <a:cs typeface="Hiragino Mincho Pro W3" charset="0"/>
              </a:rPr>
              <a:t>そしてその次の成長にむかっていくプロジェクト</a:t>
            </a:r>
          </a:p>
        </p:txBody>
      </p:sp>
      <p:sp>
        <p:nvSpPr>
          <p:cNvPr id="45058" name="Rectangle 6">
            <a:extLst>
              <a:ext uri="{FF2B5EF4-FFF2-40B4-BE49-F238E27FC236}">
                <a16:creationId xmlns:a16="http://schemas.microsoft.com/office/drawing/2014/main" id="{8407E242-7AE2-A049-EB11-00E9F4325369}"/>
              </a:ext>
            </a:extLst>
          </p:cNvPr>
          <p:cNvSpPr>
            <a:spLocks noChangeArrowheads="1"/>
          </p:cNvSpPr>
          <p:nvPr/>
        </p:nvSpPr>
        <p:spPr bwMode="auto">
          <a:xfrm>
            <a:off x="2838450" y="4959764"/>
            <a:ext cx="6534150" cy="1323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600" dirty="0">
                <a:latin typeface="+mn-ea"/>
                <a:ea typeface="+mn-ea"/>
              </a:rPr>
              <a:t>セリアという全国</a:t>
            </a:r>
            <a:r>
              <a:rPr lang="en-US" altLang="ja-JP" sz="1600" dirty="0">
                <a:latin typeface="+mn-ea"/>
                <a:ea typeface="+mn-ea"/>
              </a:rPr>
              <a:t>2</a:t>
            </a:r>
            <a:r>
              <a:rPr lang="ja-JP" altLang="en-US" sz="1600" dirty="0">
                <a:latin typeface="+mn-ea"/>
                <a:ea typeface="+mn-ea"/>
              </a:rPr>
              <a:t>位の１００円ショップですがダイソーなどが、脱</a:t>
            </a:r>
            <a:r>
              <a:rPr lang="en-US" altLang="ja-JP" sz="1600" dirty="0">
                <a:latin typeface="+mn-ea"/>
                <a:ea typeface="+mn-ea"/>
              </a:rPr>
              <a:t>100</a:t>
            </a:r>
            <a:r>
              <a:rPr lang="ja-JP" altLang="en-US" sz="1600" dirty="0">
                <a:latin typeface="+mn-ea"/>
                <a:ea typeface="+mn-ea"/>
              </a:rPr>
              <a:t>円ショップになりつつあるなか新しい</a:t>
            </a:r>
            <a:r>
              <a:rPr lang="en-US" altLang="ja-JP" sz="1600" dirty="0">
                <a:latin typeface="+mn-ea"/>
                <a:ea typeface="+mn-ea"/>
              </a:rPr>
              <a:t>100</a:t>
            </a:r>
            <a:r>
              <a:rPr lang="ja-JP" altLang="en-US" sz="1600" dirty="0">
                <a:latin typeface="+mn-ea"/>
                <a:ea typeface="+mn-ea"/>
              </a:rPr>
              <a:t>円ショップの可能性の追求をして自分達は、今までに無い新しい</a:t>
            </a:r>
            <a:r>
              <a:rPr lang="en-US" altLang="ja-JP" sz="1600" dirty="0">
                <a:latin typeface="+mn-ea"/>
                <a:ea typeface="+mn-ea"/>
              </a:rPr>
              <a:t>100</a:t>
            </a:r>
            <a:r>
              <a:rPr lang="ja-JP" altLang="en-US" sz="1600" dirty="0">
                <a:latin typeface="+mn-ea"/>
                <a:ea typeface="+mn-ea"/>
              </a:rPr>
              <a:t>円ショップとしてもう一度自分の事業の領域を固めてそしてその次の成長にむかっていくということです。</a:t>
            </a:r>
          </a:p>
        </p:txBody>
      </p:sp>
      <p:pic>
        <p:nvPicPr>
          <p:cNvPr id="14339" name="Picture 8" descr="Seria">
            <a:extLst>
              <a:ext uri="{FF2B5EF4-FFF2-40B4-BE49-F238E27FC236}">
                <a16:creationId xmlns:a16="http://schemas.microsoft.com/office/drawing/2014/main" id="{FF4B3AAE-5FC9-CADD-DCF2-2AABC14526B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738439" y="2997201"/>
            <a:ext cx="25939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15">
            <a:extLst>
              <a:ext uri="{FF2B5EF4-FFF2-40B4-BE49-F238E27FC236}">
                <a16:creationId xmlns:a16="http://schemas.microsoft.com/office/drawing/2014/main" id="{9474EDE6-6450-4658-BA3A-3C5288E2DB29}"/>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062663" y="2524125"/>
            <a:ext cx="3084512" cy="2141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38100">
                <a:solidFill>
                  <a:srgbClr val="CCFF33"/>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4342" name="正方形/長方形 9">
            <a:extLst>
              <a:ext uri="{FF2B5EF4-FFF2-40B4-BE49-F238E27FC236}">
                <a16:creationId xmlns:a16="http://schemas.microsoft.com/office/drawing/2014/main" id="{4177CE8B-09D1-2E8E-078D-9122A74B2266}"/>
              </a:ext>
            </a:extLst>
          </p:cNvPr>
          <p:cNvSpPr>
            <a:spLocks noChangeArrowheads="1"/>
          </p:cNvSpPr>
          <p:nvPr/>
        </p:nvSpPr>
        <p:spPr bwMode="auto">
          <a:xfrm>
            <a:off x="76476" y="152125"/>
            <a:ext cx="116570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ja-JP" altLang="en-US" sz="1000">
                <a:latin typeface="+mn-ea"/>
                <a:ea typeface="+mn-ea"/>
              </a:rPr>
              <a:t>Branding project</a:t>
            </a:r>
          </a:p>
        </p:txBody>
      </p:sp>
      <p:cxnSp>
        <p:nvCxnSpPr>
          <p:cNvPr id="11" name="直線コネクタ 10">
            <a:extLst>
              <a:ext uri="{FF2B5EF4-FFF2-40B4-BE49-F238E27FC236}">
                <a16:creationId xmlns:a16="http://schemas.microsoft.com/office/drawing/2014/main" id="{C7ED5AF6-8296-8F7F-3DF7-D47D304ACB04}"/>
              </a:ext>
            </a:extLst>
          </p:cNvPr>
          <p:cNvCxnSpPr>
            <a:cxnSpLocks/>
          </p:cNvCxnSpPr>
          <p:nvPr/>
        </p:nvCxnSpPr>
        <p:spPr>
          <a:xfrm>
            <a:off x="141564" y="172762"/>
            <a:ext cx="798512"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344" name="正方形/長方形 11">
            <a:extLst>
              <a:ext uri="{FF2B5EF4-FFF2-40B4-BE49-F238E27FC236}">
                <a16:creationId xmlns:a16="http://schemas.microsoft.com/office/drawing/2014/main" id="{B9358218-1946-49A2-BB7E-548BF13D461B}"/>
              </a:ext>
            </a:extLst>
          </p:cNvPr>
          <p:cNvSpPr>
            <a:spLocks noChangeArrowheads="1"/>
          </p:cNvSpPr>
          <p:nvPr/>
        </p:nvSpPr>
        <p:spPr bwMode="auto">
          <a:xfrm>
            <a:off x="76477" y="280713"/>
            <a:ext cx="11608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r>
              <a:rPr lang="en-US" altLang="ja-JP" sz="1000" dirty="0">
                <a:latin typeface="+mn-ea"/>
                <a:ea typeface="+mn-ea"/>
              </a:rPr>
              <a:t>What’s Branding</a:t>
            </a:r>
            <a:endParaRPr lang="ja-JP" altLang="en-US" sz="1000" dirty="0">
              <a:latin typeface="+mn-ea"/>
              <a:ea typeface="+mn-ea"/>
            </a:endParaRPr>
          </a:p>
        </p:txBody>
      </p:sp>
      <p:sp>
        <p:nvSpPr>
          <p:cNvPr id="13" name="Text Box 4">
            <a:extLst>
              <a:ext uri="{FF2B5EF4-FFF2-40B4-BE49-F238E27FC236}">
                <a16:creationId xmlns:a16="http://schemas.microsoft.com/office/drawing/2014/main" id="{B07E5240-0C9D-83DE-6BF2-16F29A4E671C}"/>
              </a:ext>
            </a:extLst>
          </p:cNvPr>
          <p:cNvSpPr txBox="1">
            <a:spLocks noChangeArrowheads="1"/>
          </p:cNvSpPr>
          <p:nvPr/>
        </p:nvSpPr>
        <p:spPr bwMode="auto">
          <a:xfrm>
            <a:off x="2308225" y="914401"/>
            <a:ext cx="3024188"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a:solidFill>
                  <a:schemeClr val="tx1"/>
                </a:solidFill>
                <a:latin typeface="Arial" panose="020B0604020202020204" pitchFamily="34" charset="0"/>
                <a:ea typeface="HGP創英ﾌﾟﾚｾﾞﾝｽEB" pitchFamily="18" charset="-128"/>
              </a:defRPr>
            </a:lvl1pPr>
            <a:lvl2pPr marL="742950" indent="-285750">
              <a:defRPr kumimoji="1">
                <a:solidFill>
                  <a:schemeClr val="tx1"/>
                </a:solidFill>
                <a:latin typeface="Arial" panose="020B0604020202020204" pitchFamily="34" charset="0"/>
                <a:ea typeface="HGP創英ﾌﾟﾚｾﾞﾝｽEB" pitchFamily="18" charset="-128"/>
              </a:defRPr>
            </a:lvl2pPr>
            <a:lvl3pPr marL="1143000" indent="-228600">
              <a:defRPr kumimoji="1">
                <a:solidFill>
                  <a:schemeClr val="tx1"/>
                </a:solidFill>
                <a:latin typeface="Arial" panose="020B0604020202020204" pitchFamily="34" charset="0"/>
                <a:ea typeface="HGP創英ﾌﾟﾚｾﾞﾝｽEB" pitchFamily="18" charset="-128"/>
              </a:defRPr>
            </a:lvl3pPr>
            <a:lvl4pPr marL="1600200" indent="-228600">
              <a:defRPr kumimoji="1">
                <a:solidFill>
                  <a:schemeClr val="tx1"/>
                </a:solidFill>
                <a:latin typeface="Arial" panose="020B0604020202020204" pitchFamily="34" charset="0"/>
                <a:ea typeface="HGP創英ﾌﾟﾚｾﾞﾝｽEB" pitchFamily="18" charset="-128"/>
              </a:defRPr>
            </a:lvl4pPr>
            <a:lvl5pPr marL="2057400" indent="-228600">
              <a:defRPr kumimoji="1">
                <a:solidFill>
                  <a:schemeClr val="tx1"/>
                </a:solidFill>
                <a:latin typeface="Arial" panose="020B0604020202020204" pitchFamily="34" charset="0"/>
                <a:ea typeface="HGP創英ﾌﾟﾚｾﾞﾝｽEB" pitchFamily="18"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HGP創英ﾌﾟﾚｾﾞﾝｽEB" pitchFamily="18"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HGP創英ﾌﾟﾚｾﾞﾝｽEB" pitchFamily="18"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HGP創英ﾌﾟﾚｾﾞﾝｽEB" pitchFamily="18"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HGP創英ﾌﾟﾚｾﾞﾝｽEB" pitchFamily="18" charset="-128"/>
              </a:defRPr>
            </a:lvl9pPr>
          </a:lstStyle>
          <a:p>
            <a:pPr>
              <a:spcBef>
                <a:spcPct val="50000"/>
              </a:spcBef>
              <a:defRPr/>
            </a:pPr>
            <a:r>
              <a:rPr lang="ja-JP" altLang="en-US" sz="1733">
                <a:latin typeface="+mn-ea"/>
                <a:ea typeface="+mn-ea"/>
                <a:cs typeface="ＭＳ Ｐゴシック" charset="0"/>
              </a:rPr>
              <a:t>ブランディング事例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図 4" descr="スクリーンショット 0031-06-30 18.27.04 午後.png">
            <a:extLst>
              <a:ext uri="{FF2B5EF4-FFF2-40B4-BE49-F238E27FC236}">
                <a16:creationId xmlns:a16="http://schemas.microsoft.com/office/drawing/2014/main" id="{AF5D438E-9925-8362-B179-EFC887B8BE15}"/>
              </a:ext>
            </a:extLst>
          </p:cNvPr>
          <p:cNvPicPr>
            <a:picLocks noChangeAspect="1"/>
          </p:cNvPicPr>
          <p:nvPr/>
        </p:nvPicPr>
        <p:blipFill>
          <a:blip r:embed="rId2" cstate="print">
            <a:extLst>
              <a:ext uri="{28A0092B-C50C-407E-A947-70E740481C1C}">
                <a14:useLocalDpi xmlns:a14="http://schemas.microsoft.com/office/drawing/2010/main"/>
              </a:ext>
            </a:extLst>
          </a:blip>
          <a:srcRect r="-2119"/>
          <a:stretch>
            <a:fillRect/>
          </a:stretch>
        </p:blipFill>
        <p:spPr bwMode="auto">
          <a:xfrm>
            <a:off x="2007704" y="287103"/>
            <a:ext cx="7721048" cy="60283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a:extLst>
              <a:ext uri="{FF2B5EF4-FFF2-40B4-BE49-F238E27FC236}">
                <a16:creationId xmlns:a16="http://schemas.microsoft.com/office/drawing/2014/main" id="{E155F66D-1CF5-D56E-6E0F-D4A06DCD2188}"/>
              </a:ext>
            </a:extLst>
          </p:cNvPr>
          <p:cNvSpPr>
            <a:spLocks noChangeArrowheads="1"/>
          </p:cNvSpPr>
          <p:nvPr/>
        </p:nvSpPr>
        <p:spPr bwMode="auto">
          <a:xfrm>
            <a:off x="4264096" y="4857405"/>
            <a:ext cx="4343192" cy="431800"/>
          </a:xfrm>
          <a:prstGeom prst="rect">
            <a:avLst/>
          </a:prstGeom>
          <a:noFill/>
          <a:ln w="57150">
            <a:solidFill>
              <a:srgbClr val="FF0000"/>
            </a:solidFill>
            <a:miter lim="800000"/>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ja-JP" altLang="en-US">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361"/>
                                        </p:tgtEl>
                                        <p:attrNameLst>
                                          <p:attrName>style.visibility</p:attrName>
                                        </p:attrNameLst>
                                      </p:cBhvr>
                                      <p:to>
                                        <p:strVal val="visible"/>
                                      </p:to>
                                    </p:set>
                                    <p:animEffect transition="in" filter="wipe(up)">
                                      <p:cBhvr>
                                        <p:cTn id="7" dur="500"/>
                                        <p:tgtEl>
                                          <p:spTgt spid="1536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13913</TotalTime>
  <Words>481</Words>
  <Application>Microsoft Office PowerPoint</Application>
  <PresentationFormat>ワイド画面</PresentationFormat>
  <Paragraphs>61</Paragraphs>
  <Slides>13</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13</vt:i4>
      </vt:variant>
    </vt:vector>
  </HeadingPairs>
  <TitlesOfParts>
    <vt:vector size="21" baseType="lpstr">
      <vt:lpstr>Bliss 2 Medium</vt:lpstr>
      <vt:lpstr>Hiragino Mincho Pro W3</vt:lpstr>
      <vt:lpstr>Noto Sans JP</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20250509オリエン資料</dc:title>
  <dc:creator>seiko.matsuda@saint-law.co.jp</dc:creator>
  <cp:lastModifiedBy>憲幸 松田</cp:lastModifiedBy>
  <cp:revision>263</cp:revision>
  <cp:lastPrinted>2025-01-20T01:57:24Z</cp:lastPrinted>
  <dcterms:created xsi:type="dcterms:W3CDTF">2023-04-05T16:44:35Z</dcterms:created>
  <dcterms:modified xsi:type="dcterms:W3CDTF">2025-08-04T07:59:01Z</dcterms:modified>
</cp:coreProperties>
</file>